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308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263" r:id="rId12"/>
    <p:sldId id="271" r:id="rId13"/>
    <p:sldId id="27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309" r:id="rId32"/>
    <p:sldId id="284" r:id="rId33"/>
    <p:sldId id="322" r:id="rId34"/>
    <p:sldId id="317" r:id="rId35"/>
    <p:sldId id="285" r:id="rId36"/>
    <p:sldId id="286" r:id="rId37"/>
    <p:sldId id="287" r:id="rId38"/>
    <p:sldId id="288" r:id="rId39"/>
    <p:sldId id="289" r:id="rId40"/>
    <p:sldId id="291" r:id="rId41"/>
    <p:sldId id="311" r:id="rId42"/>
    <p:sldId id="290" r:id="rId43"/>
    <p:sldId id="307" r:id="rId44"/>
    <p:sldId id="292" r:id="rId45"/>
    <p:sldId id="300" r:id="rId46"/>
    <p:sldId id="301" r:id="rId47"/>
    <p:sldId id="318" r:id="rId48"/>
    <p:sldId id="319" r:id="rId49"/>
    <p:sldId id="320" r:id="rId50"/>
    <p:sldId id="321" r:id="rId51"/>
    <p:sldId id="310" r:id="rId52"/>
    <p:sldId id="297" r:id="rId53"/>
    <p:sldId id="298" r:id="rId54"/>
    <p:sldId id="315" r:id="rId55"/>
    <p:sldId id="323" r:id="rId56"/>
    <p:sldId id="302" r:id="rId57"/>
    <p:sldId id="314" r:id="rId58"/>
    <p:sldId id="324" r:id="rId59"/>
    <p:sldId id="325" r:id="rId60"/>
    <p:sldId id="326" r:id="rId61"/>
  </p:sldIdLst>
  <p:sldSz cx="12601575" cy="73453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60" d="100"/>
          <a:sy n="60" d="100"/>
        </p:scale>
        <p:origin x="-924" y="-96"/>
      </p:cViewPr>
      <p:guideLst>
        <p:guide orient="horz" pos="2314"/>
        <p:guide pos="396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C69BD-9CBE-42DC-B8B6-A2022CB41654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673EBE79-C4D9-4459-A061-8703348719B0}">
      <dgm:prSet phldrT="[Text]" custT="1"/>
      <dgm:spPr/>
      <dgm:t>
        <a:bodyPr/>
        <a:lstStyle/>
        <a:p>
          <a:r>
            <a:rPr lang="id-ID" sz="2800" b="1" dirty="0" smtClean="0"/>
            <a:t>Control Unit (CU)</a:t>
          </a:r>
          <a:endParaRPr lang="id-ID" sz="2800" b="1" dirty="0"/>
        </a:p>
      </dgm:t>
    </dgm:pt>
    <dgm:pt modelId="{361281CA-7849-47B4-9589-A2A9AF2643FE}" type="parTrans" cxnId="{F00A6C1F-231D-4C5D-9DEE-BA7030924000}">
      <dgm:prSet/>
      <dgm:spPr/>
      <dgm:t>
        <a:bodyPr/>
        <a:lstStyle/>
        <a:p>
          <a:endParaRPr lang="id-ID"/>
        </a:p>
      </dgm:t>
    </dgm:pt>
    <dgm:pt modelId="{B67D1B50-9671-448B-A010-E0672A79F5DE}" type="sibTrans" cxnId="{F00A6C1F-231D-4C5D-9DEE-BA7030924000}">
      <dgm:prSet/>
      <dgm:spPr/>
      <dgm:t>
        <a:bodyPr/>
        <a:lstStyle/>
        <a:p>
          <a:endParaRPr lang="id-ID"/>
        </a:p>
      </dgm:t>
    </dgm:pt>
    <dgm:pt modelId="{A7A2C6A3-0F3B-4305-86ED-93C45647835B}">
      <dgm:prSet phldrT="[Text]" custT="1"/>
      <dgm:spPr/>
      <dgm:t>
        <a:bodyPr/>
        <a:lstStyle/>
        <a:p>
          <a:r>
            <a:rPr lang="id-ID" sz="2800" b="1" dirty="0" smtClean="0"/>
            <a:t>Register</a:t>
          </a:r>
          <a:endParaRPr lang="id-ID" sz="2800" b="1" dirty="0"/>
        </a:p>
      </dgm:t>
    </dgm:pt>
    <dgm:pt modelId="{3532B2BF-6772-49E6-939D-F28B1B9C18C4}" type="parTrans" cxnId="{550E51EC-E36E-4AFC-A598-EA03B051A72F}">
      <dgm:prSet/>
      <dgm:spPr/>
      <dgm:t>
        <a:bodyPr/>
        <a:lstStyle/>
        <a:p>
          <a:endParaRPr lang="id-ID"/>
        </a:p>
      </dgm:t>
    </dgm:pt>
    <dgm:pt modelId="{867F29EB-2E5F-4C49-831D-393A41239F7B}" type="sibTrans" cxnId="{550E51EC-E36E-4AFC-A598-EA03B051A72F}">
      <dgm:prSet/>
      <dgm:spPr/>
      <dgm:t>
        <a:bodyPr/>
        <a:lstStyle/>
        <a:p>
          <a:endParaRPr lang="id-ID"/>
        </a:p>
      </dgm:t>
    </dgm:pt>
    <dgm:pt modelId="{4012603B-E6FF-4EE7-8B64-DA614E063658}">
      <dgm:prSet phldrT="[Text]" custT="1"/>
      <dgm:spPr/>
      <dgm:t>
        <a:bodyPr/>
        <a:lstStyle/>
        <a:p>
          <a:r>
            <a:rPr lang="id-ID" sz="2400" b="1" dirty="0" smtClean="0"/>
            <a:t>Arithmatic &amp; Control Unit</a:t>
          </a:r>
          <a:endParaRPr lang="id-ID" sz="2400" b="1" dirty="0"/>
        </a:p>
      </dgm:t>
    </dgm:pt>
    <dgm:pt modelId="{6204E529-57A0-4BA8-BD53-ED38547F0424}" type="sibTrans" cxnId="{236E2E50-974E-4755-A3FB-724DBCF300AA}">
      <dgm:prSet/>
      <dgm:spPr/>
      <dgm:t>
        <a:bodyPr/>
        <a:lstStyle/>
        <a:p>
          <a:endParaRPr lang="id-ID"/>
        </a:p>
      </dgm:t>
    </dgm:pt>
    <dgm:pt modelId="{B1A9F8F2-D000-404E-B229-78ADF7BB5D14}" type="parTrans" cxnId="{236E2E50-974E-4755-A3FB-724DBCF300AA}">
      <dgm:prSet/>
      <dgm:spPr/>
      <dgm:t>
        <a:bodyPr/>
        <a:lstStyle/>
        <a:p>
          <a:endParaRPr lang="id-ID"/>
        </a:p>
      </dgm:t>
    </dgm:pt>
    <dgm:pt modelId="{1AF083C1-E4B3-483A-A1E2-42A58001EB89}" type="pres">
      <dgm:prSet presAssocID="{83BC69BD-9CBE-42DC-B8B6-A2022CB4165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D7426859-836F-4087-B064-037DA2D6CC9B}" type="pres">
      <dgm:prSet presAssocID="{83BC69BD-9CBE-42DC-B8B6-A2022CB41654}" presName="bkgdShp" presStyleLbl="alignAccFollowNode1" presStyleIdx="0" presStyleCnt="1"/>
      <dgm:spPr/>
    </dgm:pt>
    <dgm:pt modelId="{28D934C1-F4D8-42E5-90F8-26BD830FA6ED}" type="pres">
      <dgm:prSet presAssocID="{83BC69BD-9CBE-42DC-B8B6-A2022CB41654}" presName="linComp" presStyleCnt="0"/>
      <dgm:spPr/>
    </dgm:pt>
    <dgm:pt modelId="{9193CE83-C5FF-4A3D-98DC-753338A0342B}" type="pres">
      <dgm:prSet presAssocID="{673EBE79-C4D9-4459-A061-8703348719B0}" presName="compNode" presStyleCnt="0"/>
      <dgm:spPr/>
    </dgm:pt>
    <dgm:pt modelId="{033E7BD6-91EA-4202-9192-A7EE65A4A4F4}" type="pres">
      <dgm:prSet presAssocID="{673EBE79-C4D9-4459-A061-8703348719B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F9F268B-D76F-4F0B-BA13-22B9DB8EC487}" type="pres">
      <dgm:prSet presAssocID="{673EBE79-C4D9-4459-A061-8703348719B0}" presName="invisiNode" presStyleLbl="node1" presStyleIdx="0" presStyleCnt="3"/>
      <dgm:spPr/>
    </dgm:pt>
    <dgm:pt modelId="{D2DD7BBC-0168-4E62-BF3C-C779421EE730}" type="pres">
      <dgm:prSet presAssocID="{673EBE79-C4D9-4459-A061-8703348719B0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05B7041-4AD0-4A1F-8804-04821F7EDD75}" type="pres">
      <dgm:prSet presAssocID="{B67D1B50-9671-448B-A010-E0672A79F5DE}" presName="sibTrans" presStyleLbl="sibTrans2D1" presStyleIdx="0" presStyleCnt="0"/>
      <dgm:spPr/>
      <dgm:t>
        <a:bodyPr/>
        <a:lstStyle/>
        <a:p>
          <a:endParaRPr lang="id-ID"/>
        </a:p>
      </dgm:t>
    </dgm:pt>
    <dgm:pt modelId="{39445324-F752-49A0-9ED3-549121DA23E8}" type="pres">
      <dgm:prSet presAssocID="{4012603B-E6FF-4EE7-8B64-DA614E063658}" presName="compNode" presStyleCnt="0"/>
      <dgm:spPr/>
    </dgm:pt>
    <dgm:pt modelId="{911A13FF-8D55-4FC3-B385-5A253E8609F2}" type="pres">
      <dgm:prSet presAssocID="{4012603B-E6FF-4EE7-8B64-DA614E063658}" presName="node" presStyleLbl="node1" presStyleIdx="1" presStyleCnt="3" custScaleX="11517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469C7D8-F865-45AF-B829-24AFBAA5FC01}" type="pres">
      <dgm:prSet presAssocID="{4012603B-E6FF-4EE7-8B64-DA614E063658}" presName="invisiNode" presStyleLbl="node1" presStyleIdx="1" presStyleCnt="3"/>
      <dgm:spPr/>
    </dgm:pt>
    <dgm:pt modelId="{8B4B270A-5929-4AAF-A205-CC80F51B7E0C}" type="pres">
      <dgm:prSet presAssocID="{4012603B-E6FF-4EE7-8B64-DA614E063658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FB3E093-DFAA-4389-9511-1FB17A3949FF}" type="pres">
      <dgm:prSet presAssocID="{6204E529-57A0-4BA8-BD53-ED38547F0424}" presName="sibTrans" presStyleLbl="sibTrans2D1" presStyleIdx="0" presStyleCnt="0"/>
      <dgm:spPr/>
      <dgm:t>
        <a:bodyPr/>
        <a:lstStyle/>
        <a:p>
          <a:endParaRPr lang="id-ID"/>
        </a:p>
      </dgm:t>
    </dgm:pt>
    <dgm:pt modelId="{EDB7C2B9-01B6-45A8-A10E-BC11D0A21B7C}" type="pres">
      <dgm:prSet presAssocID="{A7A2C6A3-0F3B-4305-86ED-93C45647835B}" presName="compNode" presStyleCnt="0"/>
      <dgm:spPr/>
    </dgm:pt>
    <dgm:pt modelId="{BD6044AB-A72C-485E-A3B0-A01DC5960E9F}" type="pres">
      <dgm:prSet presAssocID="{A7A2C6A3-0F3B-4305-86ED-93C45647835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D915F2F-61A5-44D5-A16A-C669442AB654}" type="pres">
      <dgm:prSet presAssocID="{A7A2C6A3-0F3B-4305-86ED-93C45647835B}" presName="invisiNode" presStyleLbl="node1" presStyleIdx="2" presStyleCnt="3"/>
      <dgm:spPr/>
    </dgm:pt>
    <dgm:pt modelId="{FF13D49D-EBFF-40D5-ADB1-810D163C640F}" type="pres">
      <dgm:prSet presAssocID="{A7A2C6A3-0F3B-4305-86ED-93C45647835B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550E51EC-E36E-4AFC-A598-EA03B051A72F}" srcId="{83BC69BD-9CBE-42DC-B8B6-A2022CB41654}" destId="{A7A2C6A3-0F3B-4305-86ED-93C45647835B}" srcOrd="2" destOrd="0" parTransId="{3532B2BF-6772-49E6-939D-F28B1B9C18C4}" sibTransId="{867F29EB-2E5F-4C49-831D-393A41239F7B}"/>
    <dgm:cxn modelId="{CE60A0B5-51DD-4601-9894-0B61810AF531}" type="presOf" srcId="{673EBE79-C4D9-4459-A061-8703348719B0}" destId="{033E7BD6-91EA-4202-9192-A7EE65A4A4F4}" srcOrd="0" destOrd="0" presId="urn:microsoft.com/office/officeart/2005/8/layout/pList2"/>
    <dgm:cxn modelId="{236E2E50-974E-4755-A3FB-724DBCF300AA}" srcId="{83BC69BD-9CBE-42DC-B8B6-A2022CB41654}" destId="{4012603B-E6FF-4EE7-8B64-DA614E063658}" srcOrd="1" destOrd="0" parTransId="{B1A9F8F2-D000-404E-B229-78ADF7BB5D14}" sibTransId="{6204E529-57A0-4BA8-BD53-ED38547F0424}"/>
    <dgm:cxn modelId="{37BB8444-3A0E-4521-AC3D-E406DC1E63E0}" type="presOf" srcId="{A7A2C6A3-0F3B-4305-86ED-93C45647835B}" destId="{BD6044AB-A72C-485E-A3B0-A01DC5960E9F}" srcOrd="0" destOrd="0" presId="urn:microsoft.com/office/officeart/2005/8/layout/pList2"/>
    <dgm:cxn modelId="{A6AF1055-5D38-43CB-BA6D-212A26FCB0BD}" type="presOf" srcId="{6204E529-57A0-4BA8-BD53-ED38547F0424}" destId="{2FB3E093-DFAA-4389-9511-1FB17A3949FF}" srcOrd="0" destOrd="0" presId="urn:microsoft.com/office/officeart/2005/8/layout/pList2"/>
    <dgm:cxn modelId="{DA546486-0FC6-4D05-A66E-D2B2588C9E13}" type="presOf" srcId="{83BC69BD-9CBE-42DC-B8B6-A2022CB41654}" destId="{1AF083C1-E4B3-483A-A1E2-42A58001EB89}" srcOrd="0" destOrd="0" presId="urn:microsoft.com/office/officeart/2005/8/layout/pList2"/>
    <dgm:cxn modelId="{1F6624CB-DA2F-4E90-9A7C-C33A1F0EE4CD}" type="presOf" srcId="{B67D1B50-9671-448B-A010-E0672A79F5DE}" destId="{B05B7041-4AD0-4A1F-8804-04821F7EDD75}" srcOrd="0" destOrd="0" presId="urn:microsoft.com/office/officeart/2005/8/layout/pList2"/>
    <dgm:cxn modelId="{1D67B2D3-CF63-4C65-83AA-A1CC4A85FC7C}" type="presOf" srcId="{4012603B-E6FF-4EE7-8B64-DA614E063658}" destId="{911A13FF-8D55-4FC3-B385-5A253E8609F2}" srcOrd="0" destOrd="0" presId="urn:microsoft.com/office/officeart/2005/8/layout/pList2"/>
    <dgm:cxn modelId="{F00A6C1F-231D-4C5D-9DEE-BA7030924000}" srcId="{83BC69BD-9CBE-42DC-B8B6-A2022CB41654}" destId="{673EBE79-C4D9-4459-A061-8703348719B0}" srcOrd="0" destOrd="0" parTransId="{361281CA-7849-47B4-9589-A2A9AF2643FE}" sibTransId="{B67D1B50-9671-448B-A010-E0672A79F5DE}"/>
    <dgm:cxn modelId="{10E54032-7C85-4DF4-B6E9-6B502F53E2BC}" type="presParOf" srcId="{1AF083C1-E4B3-483A-A1E2-42A58001EB89}" destId="{D7426859-836F-4087-B064-037DA2D6CC9B}" srcOrd="0" destOrd="0" presId="urn:microsoft.com/office/officeart/2005/8/layout/pList2"/>
    <dgm:cxn modelId="{E4ADFB9B-4A6F-4ED9-8BD9-96E893AC4460}" type="presParOf" srcId="{1AF083C1-E4B3-483A-A1E2-42A58001EB89}" destId="{28D934C1-F4D8-42E5-90F8-26BD830FA6ED}" srcOrd="1" destOrd="0" presId="urn:microsoft.com/office/officeart/2005/8/layout/pList2"/>
    <dgm:cxn modelId="{C5C25784-0841-4D93-8555-B5B46ADB1278}" type="presParOf" srcId="{28D934C1-F4D8-42E5-90F8-26BD830FA6ED}" destId="{9193CE83-C5FF-4A3D-98DC-753338A0342B}" srcOrd="0" destOrd="0" presId="urn:microsoft.com/office/officeart/2005/8/layout/pList2"/>
    <dgm:cxn modelId="{2533BCAE-9DCF-48F0-9F34-8AAD7679DA09}" type="presParOf" srcId="{9193CE83-C5FF-4A3D-98DC-753338A0342B}" destId="{033E7BD6-91EA-4202-9192-A7EE65A4A4F4}" srcOrd="0" destOrd="0" presId="urn:microsoft.com/office/officeart/2005/8/layout/pList2"/>
    <dgm:cxn modelId="{827744BD-2174-45FC-9E5B-3D278F55557B}" type="presParOf" srcId="{9193CE83-C5FF-4A3D-98DC-753338A0342B}" destId="{4F9F268B-D76F-4F0B-BA13-22B9DB8EC487}" srcOrd="1" destOrd="0" presId="urn:microsoft.com/office/officeart/2005/8/layout/pList2"/>
    <dgm:cxn modelId="{5DA1CD8B-A05A-4B4B-A9FB-725DF325F7F5}" type="presParOf" srcId="{9193CE83-C5FF-4A3D-98DC-753338A0342B}" destId="{D2DD7BBC-0168-4E62-BF3C-C779421EE730}" srcOrd="2" destOrd="0" presId="urn:microsoft.com/office/officeart/2005/8/layout/pList2"/>
    <dgm:cxn modelId="{610E4127-DB88-40CF-A450-859B73A430F0}" type="presParOf" srcId="{28D934C1-F4D8-42E5-90F8-26BD830FA6ED}" destId="{B05B7041-4AD0-4A1F-8804-04821F7EDD75}" srcOrd="1" destOrd="0" presId="urn:microsoft.com/office/officeart/2005/8/layout/pList2"/>
    <dgm:cxn modelId="{C2645D1C-1988-40D5-A790-91728622EDB1}" type="presParOf" srcId="{28D934C1-F4D8-42E5-90F8-26BD830FA6ED}" destId="{39445324-F752-49A0-9ED3-549121DA23E8}" srcOrd="2" destOrd="0" presId="urn:microsoft.com/office/officeart/2005/8/layout/pList2"/>
    <dgm:cxn modelId="{FFBF8AB5-159B-4D01-AEA4-F5976C7ABE6D}" type="presParOf" srcId="{39445324-F752-49A0-9ED3-549121DA23E8}" destId="{911A13FF-8D55-4FC3-B385-5A253E8609F2}" srcOrd="0" destOrd="0" presId="urn:microsoft.com/office/officeart/2005/8/layout/pList2"/>
    <dgm:cxn modelId="{E541748F-44F7-4963-9A00-23F053492ADD}" type="presParOf" srcId="{39445324-F752-49A0-9ED3-549121DA23E8}" destId="{B469C7D8-F865-45AF-B829-24AFBAA5FC01}" srcOrd="1" destOrd="0" presId="urn:microsoft.com/office/officeart/2005/8/layout/pList2"/>
    <dgm:cxn modelId="{A7FCD481-8163-4F98-A6EA-BECE9D48527D}" type="presParOf" srcId="{39445324-F752-49A0-9ED3-549121DA23E8}" destId="{8B4B270A-5929-4AAF-A205-CC80F51B7E0C}" srcOrd="2" destOrd="0" presId="urn:microsoft.com/office/officeart/2005/8/layout/pList2"/>
    <dgm:cxn modelId="{1D42FFFE-C550-4973-87B9-414C3FFFF51D}" type="presParOf" srcId="{28D934C1-F4D8-42E5-90F8-26BD830FA6ED}" destId="{2FB3E093-DFAA-4389-9511-1FB17A3949FF}" srcOrd="3" destOrd="0" presId="urn:microsoft.com/office/officeart/2005/8/layout/pList2"/>
    <dgm:cxn modelId="{7635B293-E539-4D0A-9BCC-14CC22D434EE}" type="presParOf" srcId="{28D934C1-F4D8-42E5-90F8-26BD830FA6ED}" destId="{EDB7C2B9-01B6-45A8-A10E-BC11D0A21B7C}" srcOrd="4" destOrd="0" presId="urn:microsoft.com/office/officeart/2005/8/layout/pList2"/>
    <dgm:cxn modelId="{43A8BEAB-4359-4F29-9F48-AB80D7E48A89}" type="presParOf" srcId="{EDB7C2B9-01B6-45A8-A10E-BC11D0A21B7C}" destId="{BD6044AB-A72C-485E-A3B0-A01DC5960E9F}" srcOrd="0" destOrd="0" presId="urn:microsoft.com/office/officeart/2005/8/layout/pList2"/>
    <dgm:cxn modelId="{340A753D-2E66-40D3-AB8E-DC83806031B8}" type="presParOf" srcId="{EDB7C2B9-01B6-45A8-A10E-BC11D0A21B7C}" destId="{0D915F2F-61A5-44D5-A16A-C669442AB654}" srcOrd="1" destOrd="0" presId="urn:microsoft.com/office/officeart/2005/8/layout/pList2"/>
    <dgm:cxn modelId="{89D77A50-261C-4650-921E-FF3C8436A50E}" type="presParOf" srcId="{EDB7C2B9-01B6-45A8-A10E-BC11D0A21B7C}" destId="{FF13D49D-EBFF-40D5-ADB1-810D163C640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26245A-0F34-41EB-8A61-2B507BD4F7A2}" type="doc">
      <dgm:prSet loTypeId="urn:diagrams.loki3.com/BracketList+Icon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6A46FB9-8FD7-444E-9B01-8330537BE4A4}">
      <dgm:prSet phldrT="[Text]"/>
      <dgm:spPr/>
      <dgm:t>
        <a:bodyPr/>
        <a:lstStyle/>
        <a:p>
          <a:r>
            <a:rPr lang="id-ID" dirty="0" smtClean="0"/>
            <a:t>Intruksi</a:t>
          </a:r>
          <a:endParaRPr lang="id-ID" dirty="0"/>
        </a:p>
      </dgm:t>
    </dgm:pt>
    <dgm:pt modelId="{A23F8EA5-3AB3-42D4-B88C-447409962707}" type="parTrans" cxnId="{1458EB41-20CF-4D78-AB4D-50A3E04F7E38}">
      <dgm:prSet/>
      <dgm:spPr/>
      <dgm:t>
        <a:bodyPr/>
        <a:lstStyle/>
        <a:p>
          <a:endParaRPr lang="id-ID"/>
        </a:p>
      </dgm:t>
    </dgm:pt>
    <dgm:pt modelId="{FE2BD2D2-FECB-4DBF-9EF4-B23FF461619F}" type="sibTrans" cxnId="{1458EB41-20CF-4D78-AB4D-50A3E04F7E38}">
      <dgm:prSet/>
      <dgm:spPr/>
      <dgm:t>
        <a:bodyPr/>
        <a:lstStyle/>
        <a:p>
          <a:endParaRPr lang="id-ID"/>
        </a:p>
      </dgm:t>
    </dgm:pt>
    <dgm:pt modelId="{4463B311-A9B1-49E4-BCBC-AE63F08FF9C4}">
      <dgm:prSet phldrT="[Text]"/>
      <dgm:spPr/>
      <dgm:t>
        <a:bodyPr/>
        <a:lstStyle/>
        <a:p>
          <a:r>
            <a:rPr lang="id-ID" dirty="0" smtClean="0"/>
            <a:t>Instruction Register / </a:t>
          </a:r>
          <a:r>
            <a:rPr lang="id-ID" dirty="0" smtClean="0"/>
            <a:t>Program </a:t>
          </a:r>
          <a:r>
            <a:rPr lang="id-ID" dirty="0" smtClean="0"/>
            <a:t>Register</a:t>
          </a:r>
          <a:endParaRPr lang="id-ID" dirty="0"/>
        </a:p>
      </dgm:t>
    </dgm:pt>
    <dgm:pt modelId="{E5ACD582-8B9D-4705-B168-8CF72E84670B}" type="parTrans" cxnId="{7F60F43B-F128-410F-B5CA-DF4D091CBDDC}">
      <dgm:prSet/>
      <dgm:spPr/>
      <dgm:t>
        <a:bodyPr/>
        <a:lstStyle/>
        <a:p>
          <a:endParaRPr lang="id-ID"/>
        </a:p>
      </dgm:t>
    </dgm:pt>
    <dgm:pt modelId="{0F43BBAD-5C69-4CDC-8FF7-1A69FF22D094}" type="sibTrans" cxnId="{7F60F43B-F128-410F-B5CA-DF4D091CBDDC}">
      <dgm:prSet/>
      <dgm:spPr/>
      <dgm:t>
        <a:bodyPr/>
        <a:lstStyle/>
        <a:p>
          <a:endParaRPr lang="id-ID"/>
        </a:p>
      </dgm:t>
    </dgm:pt>
    <dgm:pt modelId="{226E7993-E75D-4EAA-A543-9807180F99D0}">
      <dgm:prSet phldrT="[Text]"/>
      <dgm:spPr/>
      <dgm:t>
        <a:bodyPr/>
        <a:lstStyle/>
        <a:p>
          <a:r>
            <a:rPr lang="id-ID" dirty="0" smtClean="0"/>
            <a:t>Data</a:t>
          </a:r>
          <a:endParaRPr lang="id-ID" dirty="0"/>
        </a:p>
      </dgm:t>
    </dgm:pt>
    <dgm:pt modelId="{036FE48B-F150-47F6-9E18-69A8B98ABD80}" type="parTrans" cxnId="{E1C0AE20-4430-4DF0-847A-6E7255301811}">
      <dgm:prSet/>
      <dgm:spPr/>
      <dgm:t>
        <a:bodyPr/>
        <a:lstStyle/>
        <a:p>
          <a:endParaRPr lang="id-ID"/>
        </a:p>
      </dgm:t>
    </dgm:pt>
    <dgm:pt modelId="{F3BA6071-2CE2-4115-9CDA-0C4CDB41FE3A}" type="sibTrans" cxnId="{E1C0AE20-4430-4DF0-847A-6E7255301811}">
      <dgm:prSet/>
      <dgm:spPr/>
      <dgm:t>
        <a:bodyPr/>
        <a:lstStyle/>
        <a:p>
          <a:endParaRPr lang="id-ID"/>
        </a:p>
      </dgm:t>
    </dgm:pt>
    <dgm:pt modelId="{D5055745-01D5-48AA-96F1-707957672265}">
      <dgm:prSet phldrT="[Text]"/>
      <dgm:spPr/>
      <dgm:t>
        <a:bodyPr/>
        <a:lstStyle/>
        <a:p>
          <a:r>
            <a:rPr lang="id-ID" dirty="0" smtClean="0"/>
            <a:t>General Purpose Computer</a:t>
          </a:r>
          <a:endParaRPr lang="id-ID" dirty="0"/>
        </a:p>
      </dgm:t>
    </dgm:pt>
    <dgm:pt modelId="{24CB5078-1F87-4C60-9679-56A8D82E7DAC}" type="parTrans" cxnId="{326F9212-5DF3-473B-84BA-BEE5EB6B12BD}">
      <dgm:prSet/>
      <dgm:spPr/>
      <dgm:t>
        <a:bodyPr/>
        <a:lstStyle/>
        <a:p>
          <a:endParaRPr lang="id-ID"/>
        </a:p>
      </dgm:t>
    </dgm:pt>
    <dgm:pt modelId="{C05EEF13-5A24-4D57-838D-685C6A91A91A}" type="sibTrans" cxnId="{326F9212-5DF3-473B-84BA-BEE5EB6B12BD}">
      <dgm:prSet/>
      <dgm:spPr/>
      <dgm:t>
        <a:bodyPr/>
        <a:lstStyle/>
        <a:p>
          <a:endParaRPr lang="id-ID"/>
        </a:p>
      </dgm:t>
    </dgm:pt>
    <dgm:pt modelId="{9A3E70AC-2D4D-499D-B050-D9D0B38072A6}">
      <dgm:prSet phldrT="[Text]"/>
      <dgm:spPr/>
      <dgm:t>
        <a:bodyPr/>
        <a:lstStyle/>
        <a:p>
          <a:r>
            <a:rPr lang="id-ID" dirty="0" smtClean="0"/>
            <a:t>Program Counter</a:t>
          </a:r>
          <a:endParaRPr lang="id-ID" dirty="0"/>
        </a:p>
      </dgm:t>
    </dgm:pt>
    <dgm:pt modelId="{ACFD84C9-6352-4604-80BC-2DF092CA6B2F}" type="parTrans" cxnId="{90C2149B-1708-4205-B19B-14C3EC0C6288}">
      <dgm:prSet/>
      <dgm:spPr/>
      <dgm:t>
        <a:bodyPr/>
        <a:lstStyle/>
        <a:p>
          <a:endParaRPr lang="id-ID"/>
        </a:p>
      </dgm:t>
    </dgm:pt>
    <dgm:pt modelId="{0D2C7580-EB29-4390-A834-2A3B6A23BFEC}" type="sibTrans" cxnId="{90C2149B-1708-4205-B19B-14C3EC0C6288}">
      <dgm:prSet/>
      <dgm:spPr/>
      <dgm:t>
        <a:bodyPr/>
        <a:lstStyle/>
        <a:p>
          <a:endParaRPr lang="id-ID"/>
        </a:p>
      </dgm:t>
    </dgm:pt>
    <dgm:pt modelId="{3B09CD15-5A7A-4D75-B288-F70AFABA10B7}">
      <dgm:prSet phldrT="[Text]"/>
      <dgm:spPr/>
      <dgm:t>
        <a:bodyPr/>
        <a:lstStyle/>
        <a:p>
          <a:r>
            <a:rPr lang="id-ID" dirty="0" smtClean="0"/>
            <a:t>Operand Register</a:t>
          </a:r>
          <a:endParaRPr lang="id-ID" dirty="0"/>
        </a:p>
      </dgm:t>
    </dgm:pt>
    <dgm:pt modelId="{08C38E1A-5333-4D6A-95E6-3FCB6656E1C0}" type="parTrans" cxnId="{2FB91F27-65D4-4161-9C2B-E9EC4FC672EE}">
      <dgm:prSet/>
      <dgm:spPr/>
      <dgm:t>
        <a:bodyPr/>
        <a:lstStyle/>
        <a:p>
          <a:endParaRPr lang="id-ID"/>
        </a:p>
      </dgm:t>
    </dgm:pt>
    <dgm:pt modelId="{4A3A0125-F0D4-4310-9486-0B81864A872E}" type="sibTrans" cxnId="{2FB91F27-65D4-4161-9C2B-E9EC4FC672EE}">
      <dgm:prSet/>
      <dgm:spPr/>
      <dgm:t>
        <a:bodyPr/>
        <a:lstStyle/>
        <a:p>
          <a:endParaRPr lang="id-ID"/>
        </a:p>
      </dgm:t>
    </dgm:pt>
    <dgm:pt modelId="{2E2D4095-9022-4F77-AE3C-F0C64A806441}">
      <dgm:prSet phldrT="[Text]"/>
      <dgm:spPr/>
      <dgm:t>
        <a:bodyPr/>
        <a:lstStyle/>
        <a:p>
          <a:r>
            <a:rPr lang="id-ID" dirty="0" smtClean="0"/>
            <a:t>Accumulator	</a:t>
          </a:r>
          <a:endParaRPr lang="id-ID" dirty="0"/>
        </a:p>
      </dgm:t>
    </dgm:pt>
    <dgm:pt modelId="{16FAAA11-EF78-404F-B7B7-A7ECF9D7C381}" type="parTrans" cxnId="{E79EE06A-2F00-4C94-B893-DDE2778D1885}">
      <dgm:prSet/>
      <dgm:spPr/>
      <dgm:t>
        <a:bodyPr/>
        <a:lstStyle/>
        <a:p>
          <a:endParaRPr lang="id-ID"/>
        </a:p>
      </dgm:t>
    </dgm:pt>
    <dgm:pt modelId="{85CD014A-0E81-481E-B399-21BC51B4EC73}" type="sibTrans" cxnId="{E79EE06A-2F00-4C94-B893-DDE2778D1885}">
      <dgm:prSet/>
      <dgm:spPr/>
      <dgm:t>
        <a:bodyPr/>
        <a:lstStyle/>
        <a:p>
          <a:endParaRPr lang="id-ID"/>
        </a:p>
      </dgm:t>
    </dgm:pt>
    <dgm:pt modelId="{0891BBE8-A046-4BBA-B423-8AF6314C1A69}">
      <dgm:prSet phldrT="[Text]"/>
      <dgm:spPr/>
      <dgm:t>
        <a:bodyPr/>
        <a:lstStyle/>
        <a:p>
          <a:r>
            <a:rPr lang="id-ID" dirty="0" smtClean="0"/>
            <a:t>Jembatan antara Memory dan CPU</a:t>
          </a:r>
          <a:endParaRPr lang="id-ID" dirty="0"/>
        </a:p>
      </dgm:t>
    </dgm:pt>
    <dgm:pt modelId="{D9629F23-4927-42B1-B0D8-C0D988385646}" type="sibTrans" cxnId="{67F3C094-0040-480C-A704-DC4D23629C57}">
      <dgm:prSet/>
      <dgm:spPr/>
      <dgm:t>
        <a:bodyPr/>
        <a:lstStyle/>
        <a:p>
          <a:endParaRPr lang="id-ID"/>
        </a:p>
      </dgm:t>
    </dgm:pt>
    <dgm:pt modelId="{0C51305A-9C56-4E32-9C52-1D4344FC2432}" type="parTrans" cxnId="{67F3C094-0040-480C-A704-DC4D23629C57}">
      <dgm:prSet/>
      <dgm:spPr/>
      <dgm:t>
        <a:bodyPr/>
        <a:lstStyle/>
        <a:p>
          <a:endParaRPr lang="id-ID"/>
        </a:p>
      </dgm:t>
    </dgm:pt>
    <dgm:pt modelId="{C7E9C39D-518C-456F-8ED5-561DBBEF55DC}">
      <dgm:prSet phldrT="[Text]"/>
      <dgm:spPr/>
      <dgm:t>
        <a:bodyPr/>
        <a:lstStyle/>
        <a:p>
          <a:r>
            <a:rPr lang="id-ID" dirty="0" smtClean="0"/>
            <a:t>MAR (Memory Address Register)</a:t>
          </a:r>
          <a:endParaRPr lang="id-ID" dirty="0"/>
        </a:p>
      </dgm:t>
    </dgm:pt>
    <dgm:pt modelId="{58562C1B-43FD-4A19-A431-72EBBA8718D8}" type="parTrans" cxnId="{0EEA8F3E-9B46-4413-87B9-766F382AC44E}">
      <dgm:prSet/>
      <dgm:spPr/>
      <dgm:t>
        <a:bodyPr/>
        <a:lstStyle/>
        <a:p>
          <a:endParaRPr lang="id-ID"/>
        </a:p>
      </dgm:t>
    </dgm:pt>
    <dgm:pt modelId="{D39AD82F-1218-40D5-A6F4-73A5432C835A}" type="sibTrans" cxnId="{0EEA8F3E-9B46-4413-87B9-766F382AC44E}">
      <dgm:prSet/>
      <dgm:spPr/>
      <dgm:t>
        <a:bodyPr/>
        <a:lstStyle/>
        <a:p>
          <a:endParaRPr lang="id-ID"/>
        </a:p>
      </dgm:t>
    </dgm:pt>
    <dgm:pt modelId="{DEE385CA-84B8-4188-9B31-2C97E1F5FACA}">
      <dgm:prSet phldrT="[Text]"/>
      <dgm:spPr/>
      <dgm:t>
        <a:bodyPr/>
        <a:lstStyle/>
        <a:p>
          <a:r>
            <a:rPr lang="id-ID" dirty="0" smtClean="0"/>
            <a:t>MDR (Memory Data Register)</a:t>
          </a:r>
          <a:endParaRPr lang="id-ID" dirty="0"/>
        </a:p>
      </dgm:t>
    </dgm:pt>
    <dgm:pt modelId="{F0EFB5C0-3271-4E45-99C4-F745EC9342CB}" type="parTrans" cxnId="{DE11EF9C-13E7-43CF-B3B8-942ABEF6D0D3}">
      <dgm:prSet/>
      <dgm:spPr/>
      <dgm:t>
        <a:bodyPr/>
        <a:lstStyle/>
        <a:p>
          <a:endParaRPr lang="id-ID"/>
        </a:p>
      </dgm:t>
    </dgm:pt>
    <dgm:pt modelId="{5A8AA965-3D7A-4ACB-BF94-FAC0937B5113}" type="sibTrans" cxnId="{DE11EF9C-13E7-43CF-B3B8-942ABEF6D0D3}">
      <dgm:prSet/>
      <dgm:spPr/>
      <dgm:t>
        <a:bodyPr/>
        <a:lstStyle/>
        <a:p>
          <a:endParaRPr lang="id-ID"/>
        </a:p>
      </dgm:t>
    </dgm:pt>
    <dgm:pt modelId="{F72ACE32-BBCD-4E40-88D2-A983B09E026C}" type="pres">
      <dgm:prSet presAssocID="{2026245A-0F34-41EB-8A61-2B507BD4F7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23384CB3-FD7F-4C5F-84EE-1798418FF20C}" type="pres">
      <dgm:prSet presAssocID="{36A46FB9-8FD7-444E-9B01-8330537BE4A4}" presName="linNode" presStyleCnt="0"/>
      <dgm:spPr/>
    </dgm:pt>
    <dgm:pt modelId="{8B87BAE7-FA2A-440B-9BD6-CD9CB11E1DA8}" type="pres">
      <dgm:prSet presAssocID="{36A46FB9-8FD7-444E-9B01-8330537BE4A4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00B8FCA-5EB6-426B-AC61-832530282D86}" type="pres">
      <dgm:prSet presAssocID="{36A46FB9-8FD7-444E-9B01-8330537BE4A4}" presName="bracket" presStyleLbl="parChTrans1D1" presStyleIdx="0" presStyleCnt="3"/>
      <dgm:spPr/>
    </dgm:pt>
    <dgm:pt modelId="{9960760A-27E5-445C-87F4-62C91A6FB892}" type="pres">
      <dgm:prSet presAssocID="{36A46FB9-8FD7-444E-9B01-8330537BE4A4}" presName="spH" presStyleCnt="0"/>
      <dgm:spPr/>
    </dgm:pt>
    <dgm:pt modelId="{1A2AE531-25A4-4020-AC4E-FE20AB240527}" type="pres">
      <dgm:prSet presAssocID="{36A46FB9-8FD7-444E-9B01-8330537BE4A4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478853E-3A95-4F40-8026-9429C134F133}" type="pres">
      <dgm:prSet presAssocID="{FE2BD2D2-FECB-4DBF-9EF4-B23FF461619F}" presName="spV" presStyleCnt="0"/>
      <dgm:spPr/>
    </dgm:pt>
    <dgm:pt modelId="{2AAB14D6-5266-4858-9CA8-6F6147E7395A}" type="pres">
      <dgm:prSet presAssocID="{226E7993-E75D-4EAA-A543-9807180F99D0}" presName="linNode" presStyleCnt="0"/>
      <dgm:spPr/>
    </dgm:pt>
    <dgm:pt modelId="{45DAB28C-8C33-4143-B9A5-FC5BD1F6D44D}" type="pres">
      <dgm:prSet presAssocID="{226E7993-E75D-4EAA-A543-9807180F99D0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3CFEB17-39A0-4E18-8755-979CC0BE380F}" type="pres">
      <dgm:prSet presAssocID="{226E7993-E75D-4EAA-A543-9807180F99D0}" presName="bracket" presStyleLbl="parChTrans1D1" presStyleIdx="1" presStyleCnt="3"/>
      <dgm:spPr/>
    </dgm:pt>
    <dgm:pt modelId="{16AC2648-9565-4EC6-8716-FD8949A66AA3}" type="pres">
      <dgm:prSet presAssocID="{226E7993-E75D-4EAA-A543-9807180F99D0}" presName="spH" presStyleCnt="0"/>
      <dgm:spPr/>
    </dgm:pt>
    <dgm:pt modelId="{7E9294AE-9BD0-499E-ABB5-3CA86B43FCB6}" type="pres">
      <dgm:prSet presAssocID="{226E7993-E75D-4EAA-A543-9807180F99D0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AFADB79-4FC5-4683-A974-03FE2AF7A425}" type="pres">
      <dgm:prSet presAssocID="{F3BA6071-2CE2-4115-9CDA-0C4CDB41FE3A}" presName="spV" presStyleCnt="0"/>
      <dgm:spPr/>
    </dgm:pt>
    <dgm:pt modelId="{35849696-2599-4DAF-A27D-554139A730D1}" type="pres">
      <dgm:prSet presAssocID="{0891BBE8-A046-4BBA-B423-8AF6314C1A69}" presName="linNode" presStyleCnt="0"/>
      <dgm:spPr/>
    </dgm:pt>
    <dgm:pt modelId="{EA89A37F-1299-438C-A9B7-AC0084E1605C}" type="pres">
      <dgm:prSet presAssocID="{0891BBE8-A046-4BBA-B423-8AF6314C1A69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C5E58F6-F78F-4010-928B-568C5DFA4D69}" type="pres">
      <dgm:prSet presAssocID="{0891BBE8-A046-4BBA-B423-8AF6314C1A69}" presName="bracket" presStyleLbl="parChTrans1D1" presStyleIdx="2" presStyleCnt="3"/>
      <dgm:spPr/>
    </dgm:pt>
    <dgm:pt modelId="{4572F5C3-B23B-4F29-B908-9B98FC5E3101}" type="pres">
      <dgm:prSet presAssocID="{0891BBE8-A046-4BBA-B423-8AF6314C1A69}" presName="spH" presStyleCnt="0"/>
      <dgm:spPr/>
    </dgm:pt>
    <dgm:pt modelId="{110C8BE8-1C77-4C54-8059-070344A99409}" type="pres">
      <dgm:prSet presAssocID="{0891BBE8-A046-4BBA-B423-8AF6314C1A69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1B3C7131-0A40-48C5-823B-2886F315695C}" type="presOf" srcId="{DEE385CA-84B8-4188-9B31-2C97E1F5FACA}" destId="{110C8BE8-1C77-4C54-8059-070344A99409}" srcOrd="0" destOrd="1" presId="urn:diagrams.loki3.com/BracketList+Icon"/>
    <dgm:cxn modelId="{B8E5A3F5-091F-4D7E-9558-C26E495894BA}" type="presOf" srcId="{4463B311-A9B1-49E4-BCBC-AE63F08FF9C4}" destId="{1A2AE531-25A4-4020-AC4E-FE20AB240527}" srcOrd="0" destOrd="0" presId="urn:diagrams.loki3.com/BracketList+Icon"/>
    <dgm:cxn modelId="{E79EE06A-2F00-4C94-B893-DDE2778D1885}" srcId="{D5055745-01D5-48AA-96F1-707957672265}" destId="{2E2D4095-9022-4F77-AE3C-F0C64A806441}" srcOrd="1" destOrd="0" parTransId="{16FAAA11-EF78-404F-B7B7-A7ECF9D7C381}" sibTransId="{85CD014A-0E81-481E-B399-21BC51B4EC73}"/>
    <dgm:cxn modelId="{26CC7426-D683-4583-AEF8-C1450DD8C2C4}" type="presOf" srcId="{3B09CD15-5A7A-4D75-B288-F70AFABA10B7}" destId="{7E9294AE-9BD0-499E-ABB5-3CA86B43FCB6}" srcOrd="0" destOrd="1" presId="urn:diagrams.loki3.com/BracketList+Icon"/>
    <dgm:cxn modelId="{9A115B64-C02B-47A0-B921-4FED6E995001}" type="presOf" srcId="{36A46FB9-8FD7-444E-9B01-8330537BE4A4}" destId="{8B87BAE7-FA2A-440B-9BD6-CD9CB11E1DA8}" srcOrd="0" destOrd="0" presId="urn:diagrams.loki3.com/BracketList+Icon"/>
    <dgm:cxn modelId="{5AEABC4D-96FC-4763-AF1F-8E0A0188DD80}" type="presOf" srcId="{226E7993-E75D-4EAA-A543-9807180F99D0}" destId="{45DAB28C-8C33-4143-B9A5-FC5BD1F6D44D}" srcOrd="0" destOrd="0" presId="urn:diagrams.loki3.com/BracketList+Icon"/>
    <dgm:cxn modelId="{E5E813CA-1AB0-4E42-ABBC-DFA02D2B2704}" type="presOf" srcId="{D5055745-01D5-48AA-96F1-707957672265}" destId="{7E9294AE-9BD0-499E-ABB5-3CA86B43FCB6}" srcOrd="0" destOrd="0" presId="urn:diagrams.loki3.com/BracketList+Icon"/>
    <dgm:cxn modelId="{90C2149B-1708-4205-B19B-14C3EC0C6288}" srcId="{36A46FB9-8FD7-444E-9B01-8330537BE4A4}" destId="{9A3E70AC-2D4D-499D-B050-D9D0B38072A6}" srcOrd="1" destOrd="0" parTransId="{ACFD84C9-6352-4604-80BC-2DF092CA6B2F}" sibTransId="{0D2C7580-EB29-4390-A834-2A3B6A23BFEC}"/>
    <dgm:cxn modelId="{B84B1438-60E0-456C-8C10-E233EA9B1026}" type="presOf" srcId="{C7E9C39D-518C-456F-8ED5-561DBBEF55DC}" destId="{110C8BE8-1C77-4C54-8059-070344A99409}" srcOrd="0" destOrd="0" presId="urn:diagrams.loki3.com/BracketList+Icon"/>
    <dgm:cxn modelId="{326F9212-5DF3-473B-84BA-BEE5EB6B12BD}" srcId="{226E7993-E75D-4EAA-A543-9807180F99D0}" destId="{D5055745-01D5-48AA-96F1-707957672265}" srcOrd="0" destOrd="0" parTransId="{24CB5078-1F87-4C60-9679-56A8D82E7DAC}" sibTransId="{C05EEF13-5A24-4D57-838D-685C6A91A91A}"/>
    <dgm:cxn modelId="{7F60F43B-F128-410F-B5CA-DF4D091CBDDC}" srcId="{36A46FB9-8FD7-444E-9B01-8330537BE4A4}" destId="{4463B311-A9B1-49E4-BCBC-AE63F08FF9C4}" srcOrd="0" destOrd="0" parTransId="{E5ACD582-8B9D-4705-B168-8CF72E84670B}" sibTransId="{0F43BBAD-5C69-4CDC-8FF7-1A69FF22D094}"/>
    <dgm:cxn modelId="{E1C0AE20-4430-4DF0-847A-6E7255301811}" srcId="{2026245A-0F34-41EB-8A61-2B507BD4F7A2}" destId="{226E7993-E75D-4EAA-A543-9807180F99D0}" srcOrd="1" destOrd="0" parTransId="{036FE48B-F150-47F6-9E18-69A8B98ABD80}" sibTransId="{F3BA6071-2CE2-4115-9CDA-0C4CDB41FE3A}"/>
    <dgm:cxn modelId="{B3ED3027-0070-405A-A414-4AD7BC0E0B06}" type="presOf" srcId="{0891BBE8-A046-4BBA-B423-8AF6314C1A69}" destId="{EA89A37F-1299-438C-A9B7-AC0084E1605C}" srcOrd="0" destOrd="0" presId="urn:diagrams.loki3.com/BracketList+Icon"/>
    <dgm:cxn modelId="{1458EB41-20CF-4D78-AB4D-50A3E04F7E38}" srcId="{2026245A-0F34-41EB-8A61-2B507BD4F7A2}" destId="{36A46FB9-8FD7-444E-9B01-8330537BE4A4}" srcOrd="0" destOrd="0" parTransId="{A23F8EA5-3AB3-42D4-B88C-447409962707}" sibTransId="{FE2BD2D2-FECB-4DBF-9EF4-B23FF461619F}"/>
    <dgm:cxn modelId="{2FB91F27-65D4-4161-9C2B-E9EC4FC672EE}" srcId="{D5055745-01D5-48AA-96F1-707957672265}" destId="{3B09CD15-5A7A-4D75-B288-F70AFABA10B7}" srcOrd="0" destOrd="0" parTransId="{08C38E1A-5333-4D6A-95E6-3FCB6656E1C0}" sibTransId="{4A3A0125-F0D4-4310-9486-0B81864A872E}"/>
    <dgm:cxn modelId="{DE11EF9C-13E7-43CF-B3B8-942ABEF6D0D3}" srcId="{0891BBE8-A046-4BBA-B423-8AF6314C1A69}" destId="{DEE385CA-84B8-4188-9B31-2C97E1F5FACA}" srcOrd="1" destOrd="0" parTransId="{F0EFB5C0-3271-4E45-99C4-F745EC9342CB}" sibTransId="{5A8AA965-3D7A-4ACB-BF94-FAC0937B5113}"/>
    <dgm:cxn modelId="{41AECC89-CD59-4C6C-AD72-665420F0FE8F}" type="presOf" srcId="{2026245A-0F34-41EB-8A61-2B507BD4F7A2}" destId="{F72ACE32-BBCD-4E40-88D2-A983B09E026C}" srcOrd="0" destOrd="0" presId="urn:diagrams.loki3.com/BracketList+Icon"/>
    <dgm:cxn modelId="{173FFB86-9741-4018-BE94-C787843AE066}" type="presOf" srcId="{9A3E70AC-2D4D-499D-B050-D9D0B38072A6}" destId="{1A2AE531-25A4-4020-AC4E-FE20AB240527}" srcOrd="0" destOrd="1" presId="urn:diagrams.loki3.com/BracketList+Icon"/>
    <dgm:cxn modelId="{67F3C094-0040-480C-A704-DC4D23629C57}" srcId="{2026245A-0F34-41EB-8A61-2B507BD4F7A2}" destId="{0891BBE8-A046-4BBA-B423-8AF6314C1A69}" srcOrd="2" destOrd="0" parTransId="{0C51305A-9C56-4E32-9C52-1D4344FC2432}" sibTransId="{D9629F23-4927-42B1-B0D8-C0D988385646}"/>
    <dgm:cxn modelId="{7E195E5C-57CB-4DE8-9A68-BA523D564783}" type="presOf" srcId="{2E2D4095-9022-4F77-AE3C-F0C64A806441}" destId="{7E9294AE-9BD0-499E-ABB5-3CA86B43FCB6}" srcOrd="0" destOrd="2" presId="urn:diagrams.loki3.com/BracketList+Icon"/>
    <dgm:cxn modelId="{0EEA8F3E-9B46-4413-87B9-766F382AC44E}" srcId="{0891BBE8-A046-4BBA-B423-8AF6314C1A69}" destId="{C7E9C39D-518C-456F-8ED5-561DBBEF55DC}" srcOrd="0" destOrd="0" parTransId="{58562C1B-43FD-4A19-A431-72EBBA8718D8}" sibTransId="{D39AD82F-1218-40D5-A6F4-73A5432C835A}"/>
    <dgm:cxn modelId="{B5494DD6-E8F3-4FE8-9764-64197A5A4115}" type="presParOf" srcId="{F72ACE32-BBCD-4E40-88D2-A983B09E026C}" destId="{23384CB3-FD7F-4C5F-84EE-1798418FF20C}" srcOrd="0" destOrd="0" presId="urn:diagrams.loki3.com/BracketList+Icon"/>
    <dgm:cxn modelId="{279F322A-FD3F-458E-889F-AFD4E1B84D02}" type="presParOf" srcId="{23384CB3-FD7F-4C5F-84EE-1798418FF20C}" destId="{8B87BAE7-FA2A-440B-9BD6-CD9CB11E1DA8}" srcOrd="0" destOrd="0" presId="urn:diagrams.loki3.com/BracketList+Icon"/>
    <dgm:cxn modelId="{32DA6040-A376-4BE8-81FA-9E18AAEA5425}" type="presParOf" srcId="{23384CB3-FD7F-4C5F-84EE-1798418FF20C}" destId="{D00B8FCA-5EB6-426B-AC61-832530282D86}" srcOrd="1" destOrd="0" presId="urn:diagrams.loki3.com/BracketList+Icon"/>
    <dgm:cxn modelId="{EC1A505A-98D9-4BF7-A38E-3117F8183BF3}" type="presParOf" srcId="{23384CB3-FD7F-4C5F-84EE-1798418FF20C}" destId="{9960760A-27E5-445C-87F4-62C91A6FB892}" srcOrd="2" destOrd="0" presId="urn:diagrams.loki3.com/BracketList+Icon"/>
    <dgm:cxn modelId="{2E829C94-DBEB-43FC-A543-52269600D56F}" type="presParOf" srcId="{23384CB3-FD7F-4C5F-84EE-1798418FF20C}" destId="{1A2AE531-25A4-4020-AC4E-FE20AB240527}" srcOrd="3" destOrd="0" presId="urn:diagrams.loki3.com/BracketList+Icon"/>
    <dgm:cxn modelId="{C6A2E7A8-59E5-408B-B98F-348135FCA4C4}" type="presParOf" srcId="{F72ACE32-BBCD-4E40-88D2-A983B09E026C}" destId="{9478853E-3A95-4F40-8026-9429C134F133}" srcOrd="1" destOrd="0" presId="urn:diagrams.loki3.com/BracketList+Icon"/>
    <dgm:cxn modelId="{2E585829-63B7-447D-8188-2995224B4164}" type="presParOf" srcId="{F72ACE32-BBCD-4E40-88D2-A983B09E026C}" destId="{2AAB14D6-5266-4858-9CA8-6F6147E7395A}" srcOrd="2" destOrd="0" presId="urn:diagrams.loki3.com/BracketList+Icon"/>
    <dgm:cxn modelId="{1E3BD668-49FC-444B-BE4A-1774BFD9F137}" type="presParOf" srcId="{2AAB14D6-5266-4858-9CA8-6F6147E7395A}" destId="{45DAB28C-8C33-4143-B9A5-FC5BD1F6D44D}" srcOrd="0" destOrd="0" presId="urn:diagrams.loki3.com/BracketList+Icon"/>
    <dgm:cxn modelId="{3F925136-9452-4AE0-A328-6A4372E05C13}" type="presParOf" srcId="{2AAB14D6-5266-4858-9CA8-6F6147E7395A}" destId="{83CFEB17-39A0-4E18-8755-979CC0BE380F}" srcOrd="1" destOrd="0" presId="urn:diagrams.loki3.com/BracketList+Icon"/>
    <dgm:cxn modelId="{C1CBA17E-C9F1-4C5A-A2C1-123314E28ADD}" type="presParOf" srcId="{2AAB14D6-5266-4858-9CA8-6F6147E7395A}" destId="{16AC2648-9565-4EC6-8716-FD8949A66AA3}" srcOrd="2" destOrd="0" presId="urn:diagrams.loki3.com/BracketList+Icon"/>
    <dgm:cxn modelId="{C7EC1970-FE70-4D23-B2BB-C0CF07BA2A39}" type="presParOf" srcId="{2AAB14D6-5266-4858-9CA8-6F6147E7395A}" destId="{7E9294AE-9BD0-499E-ABB5-3CA86B43FCB6}" srcOrd="3" destOrd="0" presId="urn:diagrams.loki3.com/BracketList+Icon"/>
    <dgm:cxn modelId="{3F417B79-C78D-4785-AB71-8A221E979D07}" type="presParOf" srcId="{F72ACE32-BBCD-4E40-88D2-A983B09E026C}" destId="{2AFADB79-4FC5-4683-A974-03FE2AF7A425}" srcOrd="3" destOrd="0" presId="urn:diagrams.loki3.com/BracketList+Icon"/>
    <dgm:cxn modelId="{2C6AA0BB-D4FD-4BEB-A6FC-C459630FC2A6}" type="presParOf" srcId="{F72ACE32-BBCD-4E40-88D2-A983B09E026C}" destId="{35849696-2599-4DAF-A27D-554139A730D1}" srcOrd="4" destOrd="0" presId="urn:diagrams.loki3.com/BracketList+Icon"/>
    <dgm:cxn modelId="{948B1862-B555-4F01-BE42-F2EC816F14E9}" type="presParOf" srcId="{35849696-2599-4DAF-A27D-554139A730D1}" destId="{EA89A37F-1299-438C-A9B7-AC0084E1605C}" srcOrd="0" destOrd="0" presId="urn:diagrams.loki3.com/BracketList+Icon"/>
    <dgm:cxn modelId="{5831D312-D692-4672-86E9-8E7D909CE634}" type="presParOf" srcId="{35849696-2599-4DAF-A27D-554139A730D1}" destId="{EC5E58F6-F78F-4010-928B-568C5DFA4D69}" srcOrd="1" destOrd="0" presId="urn:diagrams.loki3.com/BracketList+Icon"/>
    <dgm:cxn modelId="{29D3E26E-037D-480D-8E17-CEB3830FE591}" type="presParOf" srcId="{35849696-2599-4DAF-A27D-554139A730D1}" destId="{4572F5C3-B23B-4F29-B908-9B98FC5E3101}" srcOrd="2" destOrd="0" presId="urn:diagrams.loki3.com/BracketList+Icon"/>
    <dgm:cxn modelId="{0D924D28-9DD1-475E-AE2C-A364AA27526F}" type="presParOf" srcId="{35849696-2599-4DAF-A27D-554139A730D1}" destId="{110C8BE8-1C77-4C54-8059-070344A99409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D98792-2660-4A60-A3A2-B586CC311FC6}" type="doc">
      <dgm:prSet loTypeId="urn:microsoft.com/office/officeart/2008/layout/LinedList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C688CDBD-B610-4355-98F1-62B6352016A8}">
      <dgm:prSet phldrT="[Text]" custT="1"/>
      <dgm:spPr/>
      <dgm:t>
        <a:bodyPr anchor="ctr"/>
        <a:lstStyle/>
        <a:p>
          <a:pPr algn="ctr"/>
          <a:r>
            <a:rPr lang="id-ID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Pemrosesan Instruksi</a:t>
          </a:r>
          <a:endParaRPr lang="id-ID" sz="4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FF57F4-AAC0-4860-9CB3-12A4F994264A}" type="parTrans" cxnId="{ECE7468E-3944-4BDD-841A-1496B84AA658}">
      <dgm:prSet/>
      <dgm:spPr/>
      <dgm:t>
        <a:bodyPr/>
        <a:lstStyle/>
        <a:p>
          <a:pPr algn="ctr"/>
          <a:endParaRPr lang="id-ID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90A4ED-2864-4393-BA85-884F04ACFA4C}" type="sibTrans" cxnId="{ECE7468E-3944-4BDD-841A-1496B84AA658}">
      <dgm:prSet/>
      <dgm:spPr/>
      <dgm:t>
        <a:bodyPr/>
        <a:lstStyle/>
        <a:p>
          <a:pPr algn="ctr"/>
          <a:endParaRPr lang="id-ID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001E1BE-6B46-4A24-9989-870794DCEEB8}">
      <dgm:prSet phldrT="[Text]"/>
      <dgm:spPr/>
      <dgm:t>
        <a:bodyPr/>
        <a:lstStyle/>
        <a:p>
          <a:pPr algn="ctr"/>
          <a:r>
            <a:rPr lang="id-ID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Fetch</a:t>
          </a:r>
          <a:endParaRPr lang="id-ID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B9B641-21EB-4816-BA8D-877CF14D7003}" type="parTrans" cxnId="{48EFCF36-C04B-406B-95E8-B22E23038CA3}">
      <dgm:prSet/>
      <dgm:spPr/>
      <dgm:t>
        <a:bodyPr/>
        <a:lstStyle/>
        <a:p>
          <a:pPr algn="ctr"/>
          <a:endParaRPr lang="id-ID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B9E496-0D65-4BA2-A063-DA038B0D5ED8}" type="sibTrans" cxnId="{48EFCF36-C04B-406B-95E8-B22E23038CA3}">
      <dgm:prSet/>
      <dgm:spPr/>
      <dgm:t>
        <a:bodyPr/>
        <a:lstStyle/>
        <a:p>
          <a:pPr algn="ctr"/>
          <a:endParaRPr lang="id-ID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20A47C6-2B95-4C1F-A769-6EEDC959D2EB}">
      <dgm:prSet phldrT="[Text]"/>
      <dgm:spPr/>
      <dgm:t>
        <a:bodyPr/>
        <a:lstStyle/>
        <a:p>
          <a:pPr algn="ctr"/>
          <a:r>
            <a:rPr lang="id-ID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Execute</a:t>
          </a:r>
          <a:endParaRPr lang="id-ID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398DEB-0E49-45A4-A0B6-4D70CB432F38}" type="parTrans" cxnId="{258B3611-45EB-4B91-AC51-5DCA945E7B32}">
      <dgm:prSet/>
      <dgm:spPr/>
      <dgm:t>
        <a:bodyPr/>
        <a:lstStyle/>
        <a:p>
          <a:pPr algn="ctr"/>
          <a:endParaRPr lang="id-ID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725C16-4A0C-43E7-BE39-3A14D21D3E3C}" type="sibTrans" cxnId="{258B3611-45EB-4B91-AC51-5DCA945E7B32}">
      <dgm:prSet/>
      <dgm:spPr/>
      <dgm:t>
        <a:bodyPr/>
        <a:lstStyle/>
        <a:p>
          <a:pPr algn="ctr"/>
          <a:endParaRPr lang="id-ID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6D4AE4-F6B2-421E-A5FC-7159B9BC497A}" type="pres">
      <dgm:prSet presAssocID="{F7D98792-2660-4A60-A3A2-B586CC311FC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70028CCB-5A27-41ED-AD1B-2AD8853A24EE}" type="pres">
      <dgm:prSet presAssocID="{C688CDBD-B610-4355-98F1-62B6352016A8}" presName="thickLine" presStyleLbl="alignNode1" presStyleIdx="0" presStyleCnt="1"/>
      <dgm:spPr/>
      <dgm:t>
        <a:bodyPr/>
        <a:lstStyle/>
        <a:p>
          <a:endParaRPr lang="id-ID"/>
        </a:p>
      </dgm:t>
    </dgm:pt>
    <dgm:pt modelId="{11E6334B-6E0E-4C4A-9A71-124FCE323F45}" type="pres">
      <dgm:prSet presAssocID="{C688CDBD-B610-4355-98F1-62B6352016A8}" presName="horz1" presStyleCnt="0"/>
      <dgm:spPr/>
      <dgm:t>
        <a:bodyPr/>
        <a:lstStyle/>
        <a:p>
          <a:endParaRPr lang="id-ID"/>
        </a:p>
      </dgm:t>
    </dgm:pt>
    <dgm:pt modelId="{D02D53EB-CDD8-4FF8-93A9-751CB4B443DF}" type="pres">
      <dgm:prSet presAssocID="{C688CDBD-B610-4355-98F1-62B6352016A8}" presName="tx1" presStyleLbl="revTx" presStyleIdx="0" presStyleCnt="3" custScaleX="216116"/>
      <dgm:spPr/>
      <dgm:t>
        <a:bodyPr/>
        <a:lstStyle/>
        <a:p>
          <a:endParaRPr lang="id-ID"/>
        </a:p>
      </dgm:t>
    </dgm:pt>
    <dgm:pt modelId="{0C5CF4C7-B5A2-480E-BA1E-35347F8F229F}" type="pres">
      <dgm:prSet presAssocID="{C688CDBD-B610-4355-98F1-62B6352016A8}" presName="vert1" presStyleCnt="0"/>
      <dgm:spPr/>
      <dgm:t>
        <a:bodyPr/>
        <a:lstStyle/>
        <a:p>
          <a:endParaRPr lang="id-ID"/>
        </a:p>
      </dgm:t>
    </dgm:pt>
    <dgm:pt modelId="{349D88AD-185F-492C-9020-9086F8F47215}" type="pres">
      <dgm:prSet presAssocID="{A001E1BE-6B46-4A24-9989-870794DCEEB8}" presName="vertSpace2a" presStyleCnt="0"/>
      <dgm:spPr/>
      <dgm:t>
        <a:bodyPr/>
        <a:lstStyle/>
        <a:p>
          <a:endParaRPr lang="id-ID"/>
        </a:p>
      </dgm:t>
    </dgm:pt>
    <dgm:pt modelId="{21770A6B-BCA1-4107-BA7D-5959A9D94992}" type="pres">
      <dgm:prSet presAssocID="{A001E1BE-6B46-4A24-9989-870794DCEEB8}" presName="horz2" presStyleCnt="0"/>
      <dgm:spPr/>
      <dgm:t>
        <a:bodyPr/>
        <a:lstStyle/>
        <a:p>
          <a:endParaRPr lang="id-ID"/>
        </a:p>
      </dgm:t>
    </dgm:pt>
    <dgm:pt modelId="{4FC10D5A-DFA9-49DB-AD0D-374F876D398B}" type="pres">
      <dgm:prSet presAssocID="{A001E1BE-6B46-4A24-9989-870794DCEEB8}" presName="horzSpace2" presStyleCnt="0"/>
      <dgm:spPr/>
      <dgm:t>
        <a:bodyPr/>
        <a:lstStyle/>
        <a:p>
          <a:endParaRPr lang="id-ID"/>
        </a:p>
      </dgm:t>
    </dgm:pt>
    <dgm:pt modelId="{654A15E7-709D-4EE0-BEF0-73651F3351C5}" type="pres">
      <dgm:prSet presAssocID="{A001E1BE-6B46-4A24-9989-870794DCEEB8}" presName="tx2" presStyleLbl="revTx" presStyleIdx="1" presStyleCnt="3"/>
      <dgm:spPr/>
      <dgm:t>
        <a:bodyPr/>
        <a:lstStyle/>
        <a:p>
          <a:endParaRPr lang="id-ID"/>
        </a:p>
      </dgm:t>
    </dgm:pt>
    <dgm:pt modelId="{47791124-85FA-4FDE-81B0-4B69346D15DA}" type="pres">
      <dgm:prSet presAssocID="{A001E1BE-6B46-4A24-9989-870794DCEEB8}" presName="vert2" presStyleCnt="0"/>
      <dgm:spPr/>
      <dgm:t>
        <a:bodyPr/>
        <a:lstStyle/>
        <a:p>
          <a:endParaRPr lang="id-ID"/>
        </a:p>
      </dgm:t>
    </dgm:pt>
    <dgm:pt modelId="{8FCCBBCA-6C38-4AC7-8863-DD633D944088}" type="pres">
      <dgm:prSet presAssocID="{A001E1BE-6B46-4A24-9989-870794DCEEB8}" presName="thinLine2b" presStyleLbl="callout" presStyleIdx="0" presStyleCnt="2"/>
      <dgm:spPr/>
      <dgm:t>
        <a:bodyPr/>
        <a:lstStyle/>
        <a:p>
          <a:endParaRPr lang="id-ID"/>
        </a:p>
      </dgm:t>
    </dgm:pt>
    <dgm:pt modelId="{4C3E7125-E977-464D-817B-55C9D6A765BC}" type="pres">
      <dgm:prSet presAssocID="{A001E1BE-6B46-4A24-9989-870794DCEEB8}" presName="vertSpace2b" presStyleCnt="0"/>
      <dgm:spPr/>
      <dgm:t>
        <a:bodyPr/>
        <a:lstStyle/>
        <a:p>
          <a:endParaRPr lang="id-ID"/>
        </a:p>
      </dgm:t>
    </dgm:pt>
    <dgm:pt modelId="{239BD4C7-BA9E-4745-923D-9B7E6DBDB2CF}" type="pres">
      <dgm:prSet presAssocID="{320A47C6-2B95-4C1F-A769-6EEDC959D2EB}" presName="horz2" presStyleCnt="0"/>
      <dgm:spPr/>
      <dgm:t>
        <a:bodyPr/>
        <a:lstStyle/>
        <a:p>
          <a:endParaRPr lang="id-ID"/>
        </a:p>
      </dgm:t>
    </dgm:pt>
    <dgm:pt modelId="{582F038D-B33D-4378-9197-466FCF3632B8}" type="pres">
      <dgm:prSet presAssocID="{320A47C6-2B95-4C1F-A769-6EEDC959D2EB}" presName="horzSpace2" presStyleCnt="0"/>
      <dgm:spPr/>
      <dgm:t>
        <a:bodyPr/>
        <a:lstStyle/>
        <a:p>
          <a:endParaRPr lang="id-ID"/>
        </a:p>
      </dgm:t>
    </dgm:pt>
    <dgm:pt modelId="{7714DF66-B9F1-471A-9D4A-074BA73093AC}" type="pres">
      <dgm:prSet presAssocID="{320A47C6-2B95-4C1F-A769-6EEDC959D2EB}" presName="tx2" presStyleLbl="revTx" presStyleIdx="2" presStyleCnt="3"/>
      <dgm:spPr/>
      <dgm:t>
        <a:bodyPr/>
        <a:lstStyle/>
        <a:p>
          <a:endParaRPr lang="id-ID"/>
        </a:p>
      </dgm:t>
    </dgm:pt>
    <dgm:pt modelId="{86662477-40E9-40CB-AA58-0CB066F7EC4F}" type="pres">
      <dgm:prSet presAssocID="{320A47C6-2B95-4C1F-A769-6EEDC959D2EB}" presName="vert2" presStyleCnt="0"/>
      <dgm:spPr/>
      <dgm:t>
        <a:bodyPr/>
        <a:lstStyle/>
        <a:p>
          <a:endParaRPr lang="id-ID"/>
        </a:p>
      </dgm:t>
    </dgm:pt>
    <dgm:pt modelId="{8B8D992C-8EB2-4AC0-BF88-D0F41E5CEE3A}" type="pres">
      <dgm:prSet presAssocID="{320A47C6-2B95-4C1F-A769-6EEDC959D2EB}" presName="thinLine2b" presStyleLbl="callout" presStyleIdx="1" presStyleCnt="2"/>
      <dgm:spPr/>
      <dgm:t>
        <a:bodyPr/>
        <a:lstStyle/>
        <a:p>
          <a:endParaRPr lang="id-ID"/>
        </a:p>
      </dgm:t>
    </dgm:pt>
    <dgm:pt modelId="{140D8E23-2DD6-4E58-A72C-DEEE7BFC8C5A}" type="pres">
      <dgm:prSet presAssocID="{320A47C6-2B95-4C1F-A769-6EEDC959D2EB}" presName="vertSpace2b" presStyleCnt="0"/>
      <dgm:spPr/>
      <dgm:t>
        <a:bodyPr/>
        <a:lstStyle/>
        <a:p>
          <a:endParaRPr lang="id-ID"/>
        </a:p>
      </dgm:t>
    </dgm:pt>
  </dgm:ptLst>
  <dgm:cxnLst>
    <dgm:cxn modelId="{D7DC33D5-C17F-439F-B43C-54F483DE60D5}" type="presOf" srcId="{C688CDBD-B610-4355-98F1-62B6352016A8}" destId="{D02D53EB-CDD8-4FF8-93A9-751CB4B443DF}" srcOrd="0" destOrd="0" presId="urn:microsoft.com/office/officeart/2008/layout/LinedList"/>
    <dgm:cxn modelId="{67AF10DB-7029-4D4F-810E-895AC4E26634}" type="presOf" srcId="{320A47C6-2B95-4C1F-A769-6EEDC959D2EB}" destId="{7714DF66-B9F1-471A-9D4A-074BA73093AC}" srcOrd="0" destOrd="0" presId="urn:microsoft.com/office/officeart/2008/layout/LinedList"/>
    <dgm:cxn modelId="{48EFCF36-C04B-406B-95E8-B22E23038CA3}" srcId="{C688CDBD-B610-4355-98F1-62B6352016A8}" destId="{A001E1BE-6B46-4A24-9989-870794DCEEB8}" srcOrd="0" destOrd="0" parTransId="{08B9B641-21EB-4816-BA8D-877CF14D7003}" sibTransId="{94B9E496-0D65-4BA2-A063-DA038B0D5ED8}"/>
    <dgm:cxn modelId="{ECE7468E-3944-4BDD-841A-1496B84AA658}" srcId="{F7D98792-2660-4A60-A3A2-B586CC311FC6}" destId="{C688CDBD-B610-4355-98F1-62B6352016A8}" srcOrd="0" destOrd="0" parTransId="{6EFF57F4-AAC0-4860-9CB3-12A4F994264A}" sibTransId="{6290A4ED-2864-4393-BA85-884F04ACFA4C}"/>
    <dgm:cxn modelId="{72155E95-C5AF-43B5-98B2-A4054934A69E}" type="presOf" srcId="{F7D98792-2660-4A60-A3A2-B586CC311FC6}" destId="{5E6D4AE4-F6B2-421E-A5FC-7159B9BC497A}" srcOrd="0" destOrd="0" presId="urn:microsoft.com/office/officeart/2008/layout/LinedList"/>
    <dgm:cxn modelId="{258B3611-45EB-4B91-AC51-5DCA945E7B32}" srcId="{C688CDBD-B610-4355-98F1-62B6352016A8}" destId="{320A47C6-2B95-4C1F-A769-6EEDC959D2EB}" srcOrd="1" destOrd="0" parTransId="{E6398DEB-0E49-45A4-A0B6-4D70CB432F38}" sibTransId="{1E725C16-4A0C-43E7-BE39-3A14D21D3E3C}"/>
    <dgm:cxn modelId="{A3B3E0AE-B8B7-45AE-A32F-CA7DBA12C467}" type="presOf" srcId="{A001E1BE-6B46-4A24-9989-870794DCEEB8}" destId="{654A15E7-709D-4EE0-BEF0-73651F3351C5}" srcOrd="0" destOrd="0" presId="urn:microsoft.com/office/officeart/2008/layout/LinedList"/>
    <dgm:cxn modelId="{9820E4DE-A8FB-47F5-B78D-60629415B9CF}" type="presParOf" srcId="{5E6D4AE4-F6B2-421E-A5FC-7159B9BC497A}" destId="{70028CCB-5A27-41ED-AD1B-2AD8853A24EE}" srcOrd="0" destOrd="0" presId="urn:microsoft.com/office/officeart/2008/layout/LinedList"/>
    <dgm:cxn modelId="{91CD536D-3F29-4AB5-88CA-9D64698F9797}" type="presParOf" srcId="{5E6D4AE4-F6B2-421E-A5FC-7159B9BC497A}" destId="{11E6334B-6E0E-4C4A-9A71-124FCE323F45}" srcOrd="1" destOrd="0" presId="urn:microsoft.com/office/officeart/2008/layout/LinedList"/>
    <dgm:cxn modelId="{5F8AD29D-93C4-4CBB-A3D1-B473B0D628CA}" type="presParOf" srcId="{11E6334B-6E0E-4C4A-9A71-124FCE323F45}" destId="{D02D53EB-CDD8-4FF8-93A9-751CB4B443DF}" srcOrd="0" destOrd="0" presId="urn:microsoft.com/office/officeart/2008/layout/LinedList"/>
    <dgm:cxn modelId="{FA511F60-C4C7-4EEE-BC54-2C73A1D529C1}" type="presParOf" srcId="{11E6334B-6E0E-4C4A-9A71-124FCE323F45}" destId="{0C5CF4C7-B5A2-480E-BA1E-35347F8F229F}" srcOrd="1" destOrd="0" presId="urn:microsoft.com/office/officeart/2008/layout/LinedList"/>
    <dgm:cxn modelId="{24C51532-F010-49D0-A0A9-5670857D8C9B}" type="presParOf" srcId="{0C5CF4C7-B5A2-480E-BA1E-35347F8F229F}" destId="{349D88AD-185F-492C-9020-9086F8F47215}" srcOrd="0" destOrd="0" presId="urn:microsoft.com/office/officeart/2008/layout/LinedList"/>
    <dgm:cxn modelId="{F92ADC12-E366-452F-9532-E12C40F66D6C}" type="presParOf" srcId="{0C5CF4C7-B5A2-480E-BA1E-35347F8F229F}" destId="{21770A6B-BCA1-4107-BA7D-5959A9D94992}" srcOrd="1" destOrd="0" presId="urn:microsoft.com/office/officeart/2008/layout/LinedList"/>
    <dgm:cxn modelId="{848A2B60-617F-4A2B-A163-DE40C7C7C754}" type="presParOf" srcId="{21770A6B-BCA1-4107-BA7D-5959A9D94992}" destId="{4FC10D5A-DFA9-49DB-AD0D-374F876D398B}" srcOrd="0" destOrd="0" presId="urn:microsoft.com/office/officeart/2008/layout/LinedList"/>
    <dgm:cxn modelId="{5CB9D7AF-8EDC-4516-A6BA-7B83D25E0C42}" type="presParOf" srcId="{21770A6B-BCA1-4107-BA7D-5959A9D94992}" destId="{654A15E7-709D-4EE0-BEF0-73651F3351C5}" srcOrd="1" destOrd="0" presId="urn:microsoft.com/office/officeart/2008/layout/LinedList"/>
    <dgm:cxn modelId="{37406D53-71E4-4732-849A-273440ABADDA}" type="presParOf" srcId="{21770A6B-BCA1-4107-BA7D-5959A9D94992}" destId="{47791124-85FA-4FDE-81B0-4B69346D15DA}" srcOrd="2" destOrd="0" presId="urn:microsoft.com/office/officeart/2008/layout/LinedList"/>
    <dgm:cxn modelId="{57E77F0F-992E-4D76-B3FD-2E219EFECDD5}" type="presParOf" srcId="{0C5CF4C7-B5A2-480E-BA1E-35347F8F229F}" destId="{8FCCBBCA-6C38-4AC7-8863-DD633D944088}" srcOrd="2" destOrd="0" presId="urn:microsoft.com/office/officeart/2008/layout/LinedList"/>
    <dgm:cxn modelId="{9302D423-8E77-4511-AF05-AAF35DD946E2}" type="presParOf" srcId="{0C5CF4C7-B5A2-480E-BA1E-35347F8F229F}" destId="{4C3E7125-E977-464D-817B-55C9D6A765BC}" srcOrd="3" destOrd="0" presId="urn:microsoft.com/office/officeart/2008/layout/LinedList"/>
    <dgm:cxn modelId="{5C9165B6-3505-4074-AA76-2CB1581B81F6}" type="presParOf" srcId="{0C5CF4C7-B5A2-480E-BA1E-35347F8F229F}" destId="{239BD4C7-BA9E-4745-923D-9B7E6DBDB2CF}" srcOrd="4" destOrd="0" presId="urn:microsoft.com/office/officeart/2008/layout/LinedList"/>
    <dgm:cxn modelId="{D63E1B84-32E6-474D-A1A2-B8CD9F6055EB}" type="presParOf" srcId="{239BD4C7-BA9E-4745-923D-9B7E6DBDB2CF}" destId="{582F038D-B33D-4378-9197-466FCF3632B8}" srcOrd="0" destOrd="0" presId="urn:microsoft.com/office/officeart/2008/layout/LinedList"/>
    <dgm:cxn modelId="{4C6A8CF4-AB9C-4C4B-B03B-A0751F2E0857}" type="presParOf" srcId="{239BD4C7-BA9E-4745-923D-9B7E6DBDB2CF}" destId="{7714DF66-B9F1-471A-9D4A-074BA73093AC}" srcOrd="1" destOrd="0" presId="urn:microsoft.com/office/officeart/2008/layout/LinedList"/>
    <dgm:cxn modelId="{59842A5A-602C-4B0D-8234-B9F5EA40909B}" type="presParOf" srcId="{239BD4C7-BA9E-4745-923D-9B7E6DBDB2CF}" destId="{86662477-40E9-40CB-AA58-0CB066F7EC4F}" srcOrd="2" destOrd="0" presId="urn:microsoft.com/office/officeart/2008/layout/LinedList"/>
    <dgm:cxn modelId="{80629099-522D-4F2C-A3C2-832E56CA0177}" type="presParOf" srcId="{0C5CF4C7-B5A2-480E-BA1E-35347F8F229F}" destId="{8B8D992C-8EB2-4AC0-BF88-D0F41E5CEE3A}" srcOrd="5" destOrd="0" presId="urn:microsoft.com/office/officeart/2008/layout/LinedList"/>
    <dgm:cxn modelId="{2CC428AC-F280-44CA-AE80-DDE1873FA1FA}" type="presParOf" srcId="{0C5CF4C7-B5A2-480E-BA1E-35347F8F229F}" destId="{140D8E23-2DD6-4E58-A72C-DEEE7BFC8C5A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1B0D48-B519-4F02-A25E-B3C7D3812DD3}" type="doc">
      <dgm:prSet loTypeId="urn:microsoft.com/office/officeart/2005/8/layout/hList7" loCatId="list" qsTypeId="urn:microsoft.com/office/officeart/2009/2/quickstyle/3d8" qsCatId="3D" csTypeId="urn:microsoft.com/office/officeart/2005/8/colors/accent0_3" csCatId="mainScheme" phldr="1"/>
      <dgm:spPr/>
    </dgm:pt>
    <dgm:pt modelId="{164D0A16-CE45-42A7-9177-154B6C5FF154}">
      <dgm:prSet phldrT="[Text]"/>
      <dgm:spPr/>
      <dgm:t>
        <a:bodyPr/>
        <a:lstStyle/>
        <a:p>
          <a:r>
            <a:rPr lang="id-ID" dirty="0" smtClean="0"/>
            <a:t>Hard Copy Device</a:t>
          </a:r>
          <a:endParaRPr lang="id-ID" dirty="0"/>
        </a:p>
      </dgm:t>
    </dgm:pt>
    <dgm:pt modelId="{751AAEE0-360F-499E-8DCE-319FB13BA7DE}" type="parTrans" cxnId="{4557CAE1-4B82-422E-8077-7A2619312E9B}">
      <dgm:prSet/>
      <dgm:spPr/>
      <dgm:t>
        <a:bodyPr/>
        <a:lstStyle/>
        <a:p>
          <a:endParaRPr lang="id-ID"/>
        </a:p>
      </dgm:t>
    </dgm:pt>
    <dgm:pt modelId="{599EE390-18F2-489C-992E-E9A68EAF555F}" type="sibTrans" cxnId="{4557CAE1-4B82-422E-8077-7A2619312E9B}">
      <dgm:prSet/>
      <dgm:spPr/>
      <dgm:t>
        <a:bodyPr/>
        <a:lstStyle/>
        <a:p>
          <a:endParaRPr lang="id-ID"/>
        </a:p>
      </dgm:t>
    </dgm:pt>
    <dgm:pt modelId="{C838CB4A-0E87-491A-A6C1-E5568F8F9C97}">
      <dgm:prSet phldrT="[Text]"/>
      <dgm:spPr/>
      <dgm:t>
        <a:bodyPr/>
        <a:lstStyle/>
        <a:p>
          <a:r>
            <a:rPr lang="id-ID" dirty="0" smtClean="0"/>
            <a:t>Soft Copy Device</a:t>
          </a:r>
          <a:endParaRPr lang="id-ID" dirty="0"/>
        </a:p>
      </dgm:t>
    </dgm:pt>
    <dgm:pt modelId="{CE4CF167-0F92-4924-AF79-11B3E96B7C2E}" type="parTrans" cxnId="{FFD2972B-4BCC-4B62-AFD7-28D2C4B00D18}">
      <dgm:prSet/>
      <dgm:spPr/>
      <dgm:t>
        <a:bodyPr/>
        <a:lstStyle/>
        <a:p>
          <a:endParaRPr lang="id-ID"/>
        </a:p>
      </dgm:t>
    </dgm:pt>
    <dgm:pt modelId="{4A122778-A25F-4B92-9ABA-54D2784242C5}" type="sibTrans" cxnId="{FFD2972B-4BCC-4B62-AFD7-28D2C4B00D18}">
      <dgm:prSet/>
      <dgm:spPr/>
      <dgm:t>
        <a:bodyPr/>
        <a:lstStyle/>
        <a:p>
          <a:endParaRPr lang="id-ID"/>
        </a:p>
      </dgm:t>
    </dgm:pt>
    <dgm:pt modelId="{9E36AD62-121E-4096-928E-6E9C13C3A727}">
      <dgm:prSet phldrT="[Text]"/>
      <dgm:spPr/>
      <dgm:t>
        <a:bodyPr/>
        <a:lstStyle/>
        <a:p>
          <a:r>
            <a:rPr lang="id-ID" dirty="0" smtClean="0"/>
            <a:t>Drive Device</a:t>
          </a:r>
          <a:endParaRPr lang="id-ID" dirty="0"/>
        </a:p>
      </dgm:t>
    </dgm:pt>
    <dgm:pt modelId="{0C9C4419-6ADF-4148-A0BD-001970F90CEF}" type="parTrans" cxnId="{4E08037B-8BFA-408F-936F-1AB295AA56A5}">
      <dgm:prSet/>
      <dgm:spPr/>
      <dgm:t>
        <a:bodyPr/>
        <a:lstStyle/>
        <a:p>
          <a:endParaRPr lang="id-ID"/>
        </a:p>
      </dgm:t>
    </dgm:pt>
    <dgm:pt modelId="{06C6E315-63DB-40BC-BABF-2A6E5447F261}" type="sibTrans" cxnId="{4E08037B-8BFA-408F-936F-1AB295AA56A5}">
      <dgm:prSet/>
      <dgm:spPr/>
      <dgm:t>
        <a:bodyPr/>
        <a:lstStyle/>
        <a:p>
          <a:endParaRPr lang="id-ID"/>
        </a:p>
      </dgm:t>
    </dgm:pt>
    <dgm:pt modelId="{FE6F8C43-13B3-426E-864A-E3E472B34CCF}" type="pres">
      <dgm:prSet presAssocID="{F81B0D48-B519-4F02-A25E-B3C7D3812DD3}" presName="Name0" presStyleCnt="0">
        <dgm:presLayoutVars>
          <dgm:dir/>
          <dgm:resizeHandles val="exact"/>
        </dgm:presLayoutVars>
      </dgm:prSet>
      <dgm:spPr/>
    </dgm:pt>
    <dgm:pt modelId="{333DA2FA-0B78-4E5E-B07D-9EBE5823630D}" type="pres">
      <dgm:prSet presAssocID="{F81B0D48-B519-4F02-A25E-B3C7D3812DD3}" presName="fgShape" presStyleLbl="fgShp" presStyleIdx="0" presStyleCnt="1"/>
      <dgm:spPr/>
    </dgm:pt>
    <dgm:pt modelId="{90A6E089-91D0-4544-A57B-55802394F227}" type="pres">
      <dgm:prSet presAssocID="{F81B0D48-B519-4F02-A25E-B3C7D3812DD3}" presName="linComp" presStyleCnt="0"/>
      <dgm:spPr/>
    </dgm:pt>
    <dgm:pt modelId="{C3CC4021-BA79-4292-A59E-1B11F045A7C2}" type="pres">
      <dgm:prSet presAssocID="{164D0A16-CE45-42A7-9177-154B6C5FF154}" presName="compNode" presStyleCnt="0"/>
      <dgm:spPr/>
    </dgm:pt>
    <dgm:pt modelId="{F1315207-79F1-41D2-9450-1F668E7CAE8C}" type="pres">
      <dgm:prSet presAssocID="{164D0A16-CE45-42A7-9177-154B6C5FF154}" presName="bkgdShape" presStyleLbl="node1" presStyleIdx="0" presStyleCnt="3"/>
      <dgm:spPr/>
      <dgm:t>
        <a:bodyPr/>
        <a:lstStyle/>
        <a:p>
          <a:endParaRPr lang="id-ID"/>
        </a:p>
      </dgm:t>
    </dgm:pt>
    <dgm:pt modelId="{6393DF8D-3AE3-424D-92DC-34E6878218E9}" type="pres">
      <dgm:prSet presAssocID="{164D0A16-CE45-42A7-9177-154B6C5FF15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F719D75-55E2-4F99-A0D8-58D8BE5DA857}" type="pres">
      <dgm:prSet presAssocID="{164D0A16-CE45-42A7-9177-154B6C5FF154}" presName="invisiNode" presStyleLbl="node1" presStyleIdx="0" presStyleCnt="3"/>
      <dgm:spPr/>
    </dgm:pt>
    <dgm:pt modelId="{A14525A0-A9FF-4387-96D2-EECBB07DE518}" type="pres">
      <dgm:prSet presAssocID="{164D0A16-CE45-42A7-9177-154B6C5FF154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6789481-A1A4-4859-80FF-106DD679970F}" type="pres">
      <dgm:prSet presAssocID="{599EE390-18F2-489C-992E-E9A68EAF555F}" presName="sibTrans" presStyleLbl="sibTrans2D1" presStyleIdx="0" presStyleCnt="0"/>
      <dgm:spPr/>
      <dgm:t>
        <a:bodyPr/>
        <a:lstStyle/>
        <a:p>
          <a:endParaRPr lang="id-ID"/>
        </a:p>
      </dgm:t>
    </dgm:pt>
    <dgm:pt modelId="{D5926739-E555-4AAE-B8AE-45920FEC2AB5}" type="pres">
      <dgm:prSet presAssocID="{C838CB4A-0E87-491A-A6C1-E5568F8F9C97}" presName="compNode" presStyleCnt="0"/>
      <dgm:spPr/>
    </dgm:pt>
    <dgm:pt modelId="{B84FAE4C-3DF3-46AE-BFD1-FC64221422DC}" type="pres">
      <dgm:prSet presAssocID="{C838CB4A-0E87-491A-A6C1-E5568F8F9C97}" presName="bkgdShape" presStyleLbl="node1" presStyleIdx="1" presStyleCnt="3"/>
      <dgm:spPr/>
      <dgm:t>
        <a:bodyPr/>
        <a:lstStyle/>
        <a:p>
          <a:endParaRPr lang="id-ID"/>
        </a:p>
      </dgm:t>
    </dgm:pt>
    <dgm:pt modelId="{BE74FC4A-3321-4F58-BEE0-68CD70E2BB9A}" type="pres">
      <dgm:prSet presAssocID="{C838CB4A-0E87-491A-A6C1-E5568F8F9C97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D4C898A-9CCB-4D89-BF9C-C149D3311919}" type="pres">
      <dgm:prSet presAssocID="{C838CB4A-0E87-491A-A6C1-E5568F8F9C97}" presName="invisiNode" presStyleLbl="node1" presStyleIdx="1" presStyleCnt="3"/>
      <dgm:spPr/>
    </dgm:pt>
    <dgm:pt modelId="{26ECA5BD-2521-4320-83AF-3447F2502233}" type="pres">
      <dgm:prSet presAssocID="{C838CB4A-0E87-491A-A6C1-E5568F8F9C97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619E9C7-B00B-4ADE-B239-4FF302DBEE38}" type="pres">
      <dgm:prSet presAssocID="{4A122778-A25F-4B92-9ABA-54D2784242C5}" presName="sibTrans" presStyleLbl="sibTrans2D1" presStyleIdx="0" presStyleCnt="0"/>
      <dgm:spPr/>
      <dgm:t>
        <a:bodyPr/>
        <a:lstStyle/>
        <a:p>
          <a:endParaRPr lang="id-ID"/>
        </a:p>
      </dgm:t>
    </dgm:pt>
    <dgm:pt modelId="{64C7CD4B-3414-496F-9568-F2E4A46684A7}" type="pres">
      <dgm:prSet presAssocID="{9E36AD62-121E-4096-928E-6E9C13C3A727}" presName="compNode" presStyleCnt="0"/>
      <dgm:spPr/>
    </dgm:pt>
    <dgm:pt modelId="{3C6E404A-8229-41E7-8D1B-BD03D3CE7F35}" type="pres">
      <dgm:prSet presAssocID="{9E36AD62-121E-4096-928E-6E9C13C3A727}" presName="bkgdShape" presStyleLbl="node1" presStyleIdx="2" presStyleCnt="3"/>
      <dgm:spPr/>
      <dgm:t>
        <a:bodyPr/>
        <a:lstStyle/>
        <a:p>
          <a:endParaRPr lang="id-ID"/>
        </a:p>
      </dgm:t>
    </dgm:pt>
    <dgm:pt modelId="{87210C1E-AF9F-4DEA-BACA-617D51A1CE7D}" type="pres">
      <dgm:prSet presAssocID="{9E36AD62-121E-4096-928E-6E9C13C3A727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E0E370B-9EB7-4E27-BFF3-36A4AA6B802E}" type="pres">
      <dgm:prSet presAssocID="{9E36AD62-121E-4096-928E-6E9C13C3A727}" presName="invisiNode" presStyleLbl="node1" presStyleIdx="2" presStyleCnt="3"/>
      <dgm:spPr/>
    </dgm:pt>
    <dgm:pt modelId="{1433469D-C116-47B5-8CC4-1273E1FDFC9B}" type="pres">
      <dgm:prSet presAssocID="{9E36AD62-121E-4096-928E-6E9C13C3A727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FFD2972B-4BCC-4B62-AFD7-28D2C4B00D18}" srcId="{F81B0D48-B519-4F02-A25E-B3C7D3812DD3}" destId="{C838CB4A-0E87-491A-A6C1-E5568F8F9C97}" srcOrd="1" destOrd="0" parTransId="{CE4CF167-0F92-4924-AF79-11B3E96B7C2E}" sibTransId="{4A122778-A25F-4B92-9ABA-54D2784242C5}"/>
    <dgm:cxn modelId="{9DAC61F9-1C50-481A-9CC1-FB4B1A8865BD}" type="presOf" srcId="{C838CB4A-0E87-491A-A6C1-E5568F8F9C97}" destId="{B84FAE4C-3DF3-46AE-BFD1-FC64221422DC}" srcOrd="0" destOrd="0" presId="urn:microsoft.com/office/officeart/2005/8/layout/hList7"/>
    <dgm:cxn modelId="{4557CAE1-4B82-422E-8077-7A2619312E9B}" srcId="{F81B0D48-B519-4F02-A25E-B3C7D3812DD3}" destId="{164D0A16-CE45-42A7-9177-154B6C5FF154}" srcOrd="0" destOrd="0" parTransId="{751AAEE0-360F-499E-8DCE-319FB13BA7DE}" sibTransId="{599EE390-18F2-489C-992E-E9A68EAF555F}"/>
    <dgm:cxn modelId="{1A0CDC31-2495-47E2-9824-A979D5911A19}" type="presOf" srcId="{164D0A16-CE45-42A7-9177-154B6C5FF154}" destId="{6393DF8D-3AE3-424D-92DC-34E6878218E9}" srcOrd="1" destOrd="0" presId="urn:microsoft.com/office/officeart/2005/8/layout/hList7"/>
    <dgm:cxn modelId="{1D52E701-928F-4341-9396-2D5C8700EC94}" type="presOf" srcId="{4A122778-A25F-4B92-9ABA-54D2784242C5}" destId="{B619E9C7-B00B-4ADE-B239-4FF302DBEE38}" srcOrd="0" destOrd="0" presId="urn:microsoft.com/office/officeart/2005/8/layout/hList7"/>
    <dgm:cxn modelId="{2E487C60-220B-406D-A99C-CC8960C614E2}" type="presOf" srcId="{164D0A16-CE45-42A7-9177-154B6C5FF154}" destId="{F1315207-79F1-41D2-9450-1F668E7CAE8C}" srcOrd="0" destOrd="0" presId="urn:microsoft.com/office/officeart/2005/8/layout/hList7"/>
    <dgm:cxn modelId="{233E1439-1105-4D34-85A6-743239EA6D8F}" type="presOf" srcId="{599EE390-18F2-489C-992E-E9A68EAF555F}" destId="{96789481-A1A4-4859-80FF-106DD679970F}" srcOrd="0" destOrd="0" presId="urn:microsoft.com/office/officeart/2005/8/layout/hList7"/>
    <dgm:cxn modelId="{7A5B3338-2B50-4AA0-B66D-41B18F1AC1FB}" type="presOf" srcId="{9E36AD62-121E-4096-928E-6E9C13C3A727}" destId="{87210C1E-AF9F-4DEA-BACA-617D51A1CE7D}" srcOrd="1" destOrd="0" presId="urn:microsoft.com/office/officeart/2005/8/layout/hList7"/>
    <dgm:cxn modelId="{2D0375BB-05D2-454E-AD80-A6801734B707}" type="presOf" srcId="{C838CB4A-0E87-491A-A6C1-E5568F8F9C97}" destId="{BE74FC4A-3321-4F58-BEE0-68CD70E2BB9A}" srcOrd="1" destOrd="0" presId="urn:microsoft.com/office/officeart/2005/8/layout/hList7"/>
    <dgm:cxn modelId="{9B6EB5A8-389E-4F11-AB53-3B3AAB22D299}" type="presOf" srcId="{9E36AD62-121E-4096-928E-6E9C13C3A727}" destId="{3C6E404A-8229-41E7-8D1B-BD03D3CE7F35}" srcOrd="0" destOrd="0" presId="urn:microsoft.com/office/officeart/2005/8/layout/hList7"/>
    <dgm:cxn modelId="{FAC8CC0F-399B-4A0D-82AA-F7A13606BD85}" type="presOf" srcId="{F81B0D48-B519-4F02-A25E-B3C7D3812DD3}" destId="{FE6F8C43-13B3-426E-864A-E3E472B34CCF}" srcOrd="0" destOrd="0" presId="urn:microsoft.com/office/officeart/2005/8/layout/hList7"/>
    <dgm:cxn modelId="{4E08037B-8BFA-408F-936F-1AB295AA56A5}" srcId="{F81B0D48-B519-4F02-A25E-B3C7D3812DD3}" destId="{9E36AD62-121E-4096-928E-6E9C13C3A727}" srcOrd="2" destOrd="0" parTransId="{0C9C4419-6ADF-4148-A0BD-001970F90CEF}" sibTransId="{06C6E315-63DB-40BC-BABF-2A6E5447F261}"/>
    <dgm:cxn modelId="{5A58F29C-D03C-4E1B-8880-BC84FED3BED7}" type="presParOf" srcId="{FE6F8C43-13B3-426E-864A-E3E472B34CCF}" destId="{333DA2FA-0B78-4E5E-B07D-9EBE5823630D}" srcOrd="0" destOrd="0" presId="urn:microsoft.com/office/officeart/2005/8/layout/hList7"/>
    <dgm:cxn modelId="{8A5A158D-DD04-4496-A2F0-11F435F73E64}" type="presParOf" srcId="{FE6F8C43-13B3-426E-864A-E3E472B34CCF}" destId="{90A6E089-91D0-4544-A57B-55802394F227}" srcOrd="1" destOrd="0" presId="urn:microsoft.com/office/officeart/2005/8/layout/hList7"/>
    <dgm:cxn modelId="{2F048B03-BCEC-4772-8B72-0B9BDA491336}" type="presParOf" srcId="{90A6E089-91D0-4544-A57B-55802394F227}" destId="{C3CC4021-BA79-4292-A59E-1B11F045A7C2}" srcOrd="0" destOrd="0" presId="urn:microsoft.com/office/officeart/2005/8/layout/hList7"/>
    <dgm:cxn modelId="{7EA7BDF5-92E4-4692-AF6C-81E452803548}" type="presParOf" srcId="{C3CC4021-BA79-4292-A59E-1B11F045A7C2}" destId="{F1315207-79F1-41D2-9450-1F668E7CAE8C}" srcOrd="0" destOrd="0" presId="urn:microsoft.com/office/officeart/2005/8/layout/hList7"/>
    <dgm:cxn modelId="{9F3A4331-4BA1-408F-973E-28DCCAE5562B}" type="presParOf" srcId="{C3CC4021-BA79-4292-A59E-1B11F045A7C2}" destId="{6393DF8D-3AE3-424D-92DC-34E6878218E9}" srcOrd="1" destOrd="0" presId="urn:microsoft.com/office/officeart/2005/8/layout/hList7"/>
    <dgm:cxn modelId="{19371605-F597-4564-A368-6B4DE4F05280}" type="presParOf" srcId="{C3CC4021-BA79-4292-A59E-1B11F045A7C2}" destId="{5F719D75-55E2-4F99-A0D8-58D8BE5DA857}" srcOrd="2" destOrd="0" presId="urn:microsoft.com/office/officeart/2005/8/layout/hList7"/>
    <dgm:cxn modelId="{F8FDDF6C-37BA-4D0D-8ABC-392A12895F51}" type="presParOf" srcId="{C3CC4021-BA79-4292-A59E-1B11F045A7C2}" destId="{A14525A0-A9FF-4387-96D2-EECBB07DE518}" srcOrd="3" destOrd="0" presId="urn:microsoft.com/office/officeart/2005/8/layout/hList7"/>
    <dgm:cxn modelId="{8E6F758B-2FAB-43AA-8921-17AE96B3BC98}" type="presParOf" srcId="{90A6E089-91D0-4544-A57B-55802394F227}" destId="{96789481-A1A4-4859-80FF-106DD679970F}" srcOrd="1" destOrd="0" presId="urn:microsoft.com/office/officeart/2005/8/layout/hList7"/>
    <dgm:cxn modelId="{1F6C8130-F751-4781-9956-DE47A553E56F}" type="presParOf" srcId="{90A6E089-91D0-4544-A57B-55802394F227}" destId="{D5926739-E555-4AAE-B8AE-45920FEC2AB5}" srcOrd="2" destOrd="0" presId="urn:microsoft.com/office/officeart/2005/8/layout/hList7"/>
    <dgm:cxn modelId="{2EA20298-69AC-4BD6-A166-0431D5C597D5}" type="presParOf" srcId="{D5926739-E555-4AAE-B8AE-45920FEC2AB5}" destId="{B84FAE4C-3DF3-46AE-BFD1-FC64221422DC}" srcOrd="0" destOrd="0" presId="urn:microsoft.com/office/officeart/2005/8/layout/hList7"/>
    <dgm:cxn modelId="{BAE4450F-2FA2-4071-8EF1-62FDA0306DB2}" type="presParOf" srcId="{D5926739-E555-4AAE-B8AE-45920FEC2AB5}" destId="{BE74FC4A-3321-4F58-BEE0-68CD70E2BB9A}" srcOrd="1" destOrd="0" presId="urn:microsoft.com/office/officeart/2005/8/layout/hList7"/>
    <dgm:cxn modelId="{BFC93857-2A27-4B1F-A7FA-2ADFAFBF1289}" type="presParOf" srcId="{D5926739-E555-4AAE-B8AE-45920FEC2AB5}" destId="{4D4C898A-9CCB-4D89-BF9C-C149D3311919}" srcOrd="2" destOrd="0" presId="urn:microsoft.com/office/officeart/2005/8/layout/hList7"/>
    <dgm:cxn modelId="{02E71B80-274B-4826-8CE3-1669E56C6585}" type="presParOf" srcId="{D5926739-E555-4AAE-B8AE-45920FEC2AB5}" destId="{26ECA5BD-2521-4320-83AF-3447F2502233}" srcOrd="3" destOrd="0" presId="urn:microsoft.com/office/officeart/2005/8/layout/hList7"/>
    <dgm:cxn modelId="{D98431D0-E685-4FDE-B801-D65ED66806D2}" type="presParOf" srcId="{90A6E089-91D0-4544-A57B-55802394F227}" destId="{B619E9C7-B00B-4ADE-B239-4FF302DBEE38}" srcOrd="3" destOrd="0" presId="urn:microsoft.com/office/officeart/2005/8/layout/hList7"/>
    <dgm:cxn modelId="{797F0748-E993-4709-A904-F6DB6460B9A1}" type="presParOf" srcId="{90A6E089-91D0-4544-A57B-55802394F227}" destId="{64C7CD4B-3414-496F-9568-F2E4A46684A7}" srcOrd="4" destOrd="0" presId="urn:microsoft.com/office/officeart/2005/8/layout/hList7"/>
    <dgm:cxn modelId="{6B595134-0EE2-4FD7-8FC9-4572C3AAABFF}" type="presParOf" srcId="{64C7CD4B-3414-496F-9568-F2E4A46684A7}" destId="{3C6E404A-8229-41E7-8D1B-BD03D3CE7F35}" srcOrd="0" destOrd="0" presId="urn:microsoft.com/office/officeart/2005/8/layout/hList7"/>
    <dgm:cxn modelId="{342241FF-C366-4F4E-B7AF-19224B1A7A49}" type="presParOf" srcId="{64C7CD4B-3414-496F-9568-F2E4A46684A7}" destId="{87210C1E-AF9F-4DEA-BACA-617D51A1CE7D}" srcOrd="1" destOrd="0" presId="urn:microsoft.com/office/officeart/2005/8/layout/hList7"/>
    <dgm:cxn modelId="{73DDAACA-5E60-4090-860F-9C56C77850F1}" type="presParOf" srcId="{64C7CD4B-3414-496F-9568-F2E4A46684A7}" destId="{CE0E370B-9EB7-4E27-BFF3-36A4AA6B802E}" srcOrd="2" destOrd="0" presId="urn:microsoft.com/office/officeart/2005/8/layout/hList7"/>
    <dgm:cxn modelId="{9C5543FB-8B61-4F0C-945D-20D9D5A7D085}" type="presParOf" srcId="{64C7CD4B-3414-496F-9568-F2E4A46684A7}" destId="{1433469D-C116-47B5-8CC4-1273E1FDFC9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26859-836F-4087-B064-037DA2D6CC9B}">
      <dsp:nvSpPr>
        <dsp:cNvPr id="0" name=""/>
        <dsp:cNvSpPr/>
      </dsp:nvSpPr>
      <dsp:spPr>
        <a:xfrm>
          <a:off x="0" y="0"/>
          <a:ext cx="8401050" cy="195876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D7BBC-0168-4E62-BF3C-C779421EE730}">
      <dsp:nvSpPr>
        <dsp:cNvPr id="0" name=""/>
        <dsp:cNvSpPr/>
      </dsp:nvSpPr>
      <dsp:spPr>
        <a:xfrm>
          <a:off x="252246" y="261168"/>
          <a:ext cx="2355985" cy="14364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E7BD6-91EA-4202-9192-A7EE65A4A4F4}">
      <dsp:nvSpPr>
        <dsp:cNvPr id="0" name=""/>
        <dsp:cNvSpPr/>
      </dsp:nvSpPr>
      <dsp:spPr>
        <a:xfrm rot="10800000">
          <a:off x="252246" y="1958763"/>
          <a:ext cx="2355985" cy="239404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kern="1200" dirty="0" smtClean="0"/>
            <a:t>Control Unit (CU)</a:t>
          </a:r>
          <a:endParaRPr lang="id-ID" sz="2800" b="1" kern="1200" dirty="0"/>
        </a:p>
      </dsp:txBody>
      <dsp:txXfrm rot="10800000">
        <a:off x="324701" y="1958763"/>
        <a:ext cx="2211075" cy="2321589"/>
      </dsp:txXfrm>
    </dsp:sp>
    <dsp:sp modelId="{8B4B270A-5929-4AAF-A205-CC80F51B7E0C}">
      <dsp:nvSpPr>
        <dsp:cNvPr id="0" name=""/>
        <dsp:cNvSpPr/>
      </dsp:nvSpPr>
      <dsp:spPr>
        <a:xfrm>
          <a:off x="3022532" y="261168"/>
          <a:ext cx="2355985" cy="14364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A13FF-8D55-4FC3-B385-5A253E8609F2}">
      <dsp:nvSpPr>
        <dsp:cNvPr id="0" name=""/>
        <dsp:cNvSpPr/>
      </dsp:nvSpPr>
      <dsp:spPr>
        <a:xfrm rot="10800000">
          <a:off x="2843830" y="1958763"/>
          <a:ext cx="2713388" cy="239404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Arithmatic &amp; Control Unit</a:t>
          </a:r>
          <a:endParaRPr lang="id-ID" sz="2400" b="1" kern="1200" dirty="0"/>
        </a:p>
      </dsp:txBody>
      <dsp:txXfrm rot="10800000">
        <a:off x="2917455" y="1958763"/>
        <a:ext cx="2566138" cy="2320419"/>
      </dsp:txXfrm>
    </dsp:sp>
    <dsp:sp modelId="{FF13D49D-EBFF-40D5-ADB1-810D163C640F}">
      <dsp:nvSpPr>
        <dsp:cNvPr id="0" name=""/>
        <dsp:cNvSpPr/>
      </dsp:nvSpPr>
      <dsp:spPr>
        <a:xfrm>
          <a:off x="5792818" y="261168"/>
          <a:ext cx="2355985" cy="14364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044AB-A72C-485E-A3B0-A01DC5960E9F}">
      <dsp:nvSpPr>
        <dsp:cNvPr id="0" name=""/>
        <dsp:cNvSpPr/>
      </dsp:nvSpPr>
      <dsp:spPr>
        <a:xfrm rot="10800000">
          <a:off x="5792818" y="1958763"/>
          <a:ext cx="2355985" cy="239404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kern="1200" dirty="0" smtClean="0"/>
            <a:t>Register</a:t>
          </a:r>
          <a:endParaRPr lang="id-ID" sz="2800" b="1" kern="1200" dirty="0"/>
        </a:p>
      </dsp:txBody>
      <dsp:txXfrm rot="10800000">
        <a:off x="5865273" y="1958763"/>
        <a:ext cx="2211075" cy="2321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7BAE7-FA2A-440B-9BD6-CD9CB11E1DA8}">
      <dsp:nvSpPr>
        <dsp:cNvPr id="0" name=""/>
        <dsp:cNvSpPr/>
      </dsp:nvSpPr>
      <dsp:spPr>
        <a:xfrm>
          <a:off x="0" y="370656"/>
          <a:ext cx="2704181" cy="67320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86360" rIns="241808" bIns="86360" numCol="1" spcCol="1270" anchor="ctr" anchorCtr="0">
          <a:noAutofit/>
        </a:bodyPr>
        <a:lstStyle/>
        <a:p>
          <a:pPr lvl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400" kern="1200" dirty="0" smtClean="0"/>
            <a:t>Intruksi</a:t>
          </a:r>
          <a:endParaRPr lang="id-ID" sz="3400" kern="1200" dirty="0"/>
        </a:p>
      </dsp:txBody>
      <dsp:txXfrm>
        <a:off x="0" y="370656"/>
        <a:ext cx="2704181" cy="673200"/>
      </dsp:txXfrm>
    </dsp:sp>
    <dsp:sp modelId="{D00B8FCA-5EB6-426B-AC61-832530282D86}">
      <dsp:nvSpPr>
        <dsp:cNvPr id="0" name=""/>
        <dsp:cNvSpPr/>
      </dsp:nvSpPr>
      <dsp:spPr>
        <a:xfrm>
          <a:off x="2704181" y="55093"/>
          <a:ext cx="540836" cy="130432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A2AE531-25A4-4020-AC4E-FE20AB240527}">
      <dsp:nvSpPr>
        <dsp:cNvPr id="0" name=""/>
        <dsp:cNvSpPr/>
      </dsp:nvSpPr>
      <dsp:spPr>
        <a:xfrm>
          <a:off x="3461352" y="55093"/>
          <a:ext cx="7355374" cy="1304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3400" kern="1200" dirty="0" smtClean="0"/>
            <a:t>Instruction Register / </a:t>
          </a:r>
          <a:r>
            <a:rPr lang="id-ID" sz="3400" kern="1200" dirty="0" smtClean="0"/>
            <a:t>Program </a:t>
          </a:r>
          <a:r>
            <a:rPr lang="id-ID" sz="3400" kern="1200" dirty="0" smtClean="0"/>
            <a:t>Register</a:t>
          </a:r>
          <a:endParaRPr lang="id-ID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3400" kern="1200" dirty="0" smtClean="0"/>
            <a:t>Program Counter</a:t>
          </a:r>
          <a:endParaRPr lang="id-ID" sz="3400" kern="1200" dirty="0"/>
        </a:p>
      </dsp:txBody>
      <dsp:txXfrm>
        <a:off x="3461352" y="55093"/>
        <a:ext cx="7355374" cy="1304325"/>
      </dsp:txXfrm>
    </dsp:sp>
    <dsp:sp modelId="{45DAB28C-8C33-4143-B9A5-FC5BD1F6D44D}">
      <dsp:nvSpPr>
        <dsp:cNvPr id="0" name=""/>
        <dsp:cNvSpPr/>
      </dsp:nvSpPr>
      <dsp:spPr>
        <a:xfrm>
          <a:off x="0" y="2070869"/>
          <a:ext cx="2704181" cy="67320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86360" rIns="241808" bIns="86360" numCol="1" spcCol="1270" anchor="ctr" anchorCtr="0">
          <a:noAutofit/>
        </a:bodyPr>
        <a:lstStyle/>
        <a:p>
          <a:pPr lvl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400" kern="1200" dirty="0" smtClean="0"/>
            <a:t>Data</a:t>
          </a:r>
          <a:endParaRPr lang="id-ID" sz="3400" kern="1200" dirty="0"/>
        </a:p>
      </dsp:txBody>
      <dsp:txXfrm>
        <a:off x="0" y="2070869"/>
        <a:ext cx="2704181" cy="673200"/>
      </dsp:txXfrm>
    </dsp:sp>
    <dsp:sp modelId="{83CFEB17-39A0-4E18-8755-979CC0BE380F}">
      <dsp:nvSpPr>
        <dsp:cNvPr id="0" name=""/>
        <dsp:cNvSpPr/>
      </dsp:nvSpPr>
      <dsp:spPr>
        <a:xfrm>
          <a:off x="2704181" y="1481818"/>
          <a:ext cx="540836" cy="18513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E9294AE-9BD0-499E-ABB5-3CA86B43FCB6}">
      <dsp:nvSpPr>
        <dsp:cNvPr id="0" name=""/>
        <dsp:cNvSpPr/>
      </dsp:nvSpPr>
      <dsp:spPr>
        <a:xfrm>
          <a:off x="3461352" y="1481818"/>
          <a:ext cx="7355374" cy="185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3400" kern="1200" dirty="0" smtClean="0"/>
            <a:t>General Purpose Computer</a:t>
          </a:r>
          <a:endParaRPr lang="id-ID" sz="3400" kern="1200" dirty="0"/>
        </a:p>
        <a:p>
          <a:pPr marL="571500" lvl="2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3400" kern="1200" dirty="0" smtClean="0"/>
            <a:t>Operand Register</a:t>
          </a:r>
          <a:endParaRPr lang="id-ID" sz="3400" kern="1200" dirty="0"/>
        </a:p>
        <a:p>
          <a:pPr marL="571500" lvl="2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3400" kern="1200" dirty="0" smtClean="0"/>
            <a:t>Accumulator	</a:t>
          </a:r>
          <a:endParaRPr lang="id-ID" sz="3400" kern="1200" dirty="0"/>
        </a:p>
      </dsp:txBody>
      <dsp:txXfrm>
        <a:off x="3461352" y="1481818"/>
        <a:ext cx="7355374" cy="1851300"/>
      </dsp:txXfrm>
    </dsp:sp>
    <dsp:sp modelId="{EA89A37F-1299-438C-A9B7-AC0084E1605C}">
      <dsp:nvSpPr>
        <dsp:cNvPr id="0" name=""/>
        <dsp:cNvSpPr/>
      </dsp:nvSpPr>
      <dsp:spPr>
        <a:xfrm>
          <a:off x="0" y="3455519"/>
          <a:ext cx="2701540" cy="210375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86360" rIns="241808" bIns="86360" numCol="1" spcCol="1270" anchor="ctr" anchorCtr="0">
          <a:noAutofit/>
        </a:bodyPr>
        <a:lstStyle/>
        <a:p>
          <a:pPr lvl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400" kern="1200" dirty="0" smtClean="0"/>
            <a:t>Jembatan antara Memory dan CPU</a:t>
          </a:r>
          <a:endParaRPr lang="id-ID" sz="3400" kern="1200" dirty="0"/>
        </a:p>
      </dsp:txBody>
      <dsp:txXfrm>
        <a:off x="0" y="3455519"/>
        <a:ext cx="2701540" cy="2103750"/>
      </dsp:txXfrm>
    </dsp:sp>
    <dsp:sp modelId="{EC5E58F6-F78F-4010-928B-568C5DFA4D69}">
      <dsp:nvSpPr>
        <dsp:cNvPr id="0" name=""/>
        <dsp:cNvSpPr/>
      </dsp:nvSpPr>
      <dsp:spPr>
        <a:xfrm>
          <a:off x="2701540" y="3455519"/>
          <a:ext cx="540308" cy="21037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0C8BE8-1C77-4C54-8059-070344A99409}">
      <dsp:nvSpPr>
        <dsp:cNvPr id="0" name=""/>
        <dsp:cNvSpPr/>
      </dsp:nvSpPr>
      <dsp:spPr>
        <a:xfrm>
          <a:off x="3457972" y="3455519"/>
          <a:ext cx="7348191" cy="2103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3400" kern="1200" dirty="0" smtClean="0"/>
            <a:t>MAR (Memory Address Register)</a:t>
          </a:r>
          <a:endParaRPr lang="id-ID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3400" kern="1200" dirty="0" smtClean="0"/>
            <a:t>MDR (Memory Data Register)</a:t>
          </a:r>
          <a:endParaRPr lang="id-ID" sz="3400" kern="1200" dirty="0"/>
        </a:p>
      </dsp:txBody>
      <dsp:txXfrm>
        <a:off x="3457972" y="3455519"/>
        <a:ext cx="7348191" cy="2103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28CCB-5A27-41ED-AD1B-2AD8853A24EE}">
      <dsp:nvSpPr>
        <dsp:cNvPr id="0" name=""/>
        <dsp:cNvSpPr/>
      </dsp:nvSpPr>
      <dsp:spPr>
        <a:xfrm>
          <a:off x="0" y="0"/>
          <a:ext cx="9871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D53EB-CDD8-4FF8-93A9-751CB4B443DF}">
      <dsp:nvSpPr>
        <dsp:cNvPr id="0" name=""/>
        <dsp:cNvSpPr/>
      </dsp:nvSpPr>
      <dsp:spPr>
        <a:xfrm>
          <a:off x="0" y="0"/>
          <a:ext cx="3462441" cy="4680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Pemrosesan Instruksi</a:t>
          </a:r>
          <a:endParaRPr lang="id-ID" sz="4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3462441" cy="4680519"/>
      </dsp:txXfrm>
    </dsp:sp>
    <dsp:sp modelId="{654A15E7-709D-4EE0-BEF0-73651F3351C5}">
      <dsp:nvSpPr>
        <dsp:cNvPr id="0" name=""/>
        <dsp:cNvSpPr/>
      </dsp:nvSpPr>
      <dsp:spPr>
        <a:xfrm>
          <a:off x="3582600" y="108785"/>
          <a:ext cx="6288327" cy="2175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6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Fetch</a:t>
          </a:r>
          <a:endParaRPr lang="id-ID" sz="6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82600" y="108785"/>
        <a:ext cx="6288327" cy="2175710"/>
      </dsp:txXfrm>
    </dsp:sp>
    <dsp:sp modelId="{8FCCBBCA-6C38-4AC7-8863-DD633D944088}">
      <dsp:nvSpPr>
        <dsp:cNvPr id="0" name=""/>
        <dsp:cNvSpPr/>
      </dsp:nvSpPr>
      <dsp:spPr>
        <a:xfrm>
          <a:off x="3462441" y="2284495"/>
          <a:ext cx="64084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4DF66-B9F1-471A-9D4A-074BA73093AC}">
      <dsp:nvSpPr>
        <dsp:cNvPr id="0" name=""/>
        <dsp:cNvSpPr/>
      </dsp:nvSpPr>
      <dsp:spPr>
        <a:xfrm>
          <a:off x="3582600" y="2393281"/>
          <a:ext cx="6288327" cy="2175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6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Execute</a:t>
          </a:r>
          <a:endParaRPr lang="id-ID" sz="6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82600" y="2393281"/>
        <a:ext cx="6288327" cy="2175710"/>
      </dsp:txXfrm>
    </dsp:sp>
    <dsp:sp modelId="{8B8D992C-8EB2-4AC0-BF88-D0F41E5CEE3A}">
      <dsp:nvSpPr>
        <dsp:cNvPr id="0" name=""/>
        <dsp:cNvSpPr/>
      </dsp:nvSpPr>
      <dsp:spPr>
        <a:xfrm>
          <a:off x="3462441" y="4568991"/>
          <a:ext cx="64084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15207-79F1-41D2-9450-1F668E7CAE8C}">
      <dsp:nvSpPr>
        <dsp:cNvPr id="0" name=""/>
        <dsp:cNvSpPr/>
      </dsp:nvSpPr>
      <dsp:spPr>
        <a:xfrm>
          <a:off x="2222" y="0"/>
          <a:ext cx="3457755" cy="47656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500" kern="1200" dirty="0" smtClean="0"/>
            <a:t>Hard Copy Device</a:t>
          </a:r>
          <a:endParaRPr lang="id-ID" sz="4500" kern="1200" dirty="0"/>
        </a:p>
      </dsp:txBody>
      <dsp:txXfrm>
        <a:off x="2222" y="1906270"/>
        <a:ext cx="3457755" cy="1906270"/>
      </dsp:txXfrm>
    </dsp:sp>
    <dsp:sp modelId="{A14525A0-A9FF-4387-96D2-EECBB07DE518}">
      <dsp:nvSpPr>
        <dsp:cNvPr id="0" name=""/>
        <dsp:cNvSpPr/>
      </dsp:nvSpPr>
      <dsp:spPr>
        <a:xfrm>
          <a:off x="937615" y="285940"/>
          <a:ext cx="1586969" cy="158696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FAE4C-3DF3-46AE-BFD1-FC64221422DC}">
      <dsp:nvSpPr>
        <dsp:cNvPr id="0" name=""/>
        <dsp:cNvSpPr/>
      </dsp:nvSpPr>
      <dsp:spPr>
        <a:xfrm>
          <a:off x="3563710" y="0"/>
          <a:ext cx="3457755" cy="47656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500" kern="1200" dirty="0" smtClean="0"/>
            <a:t>Soft Copy Device</a:t>
          </a:r>
          <a:endParaRPr lang="id-ID" sz="4500" kern="1200" dirty="0"/>
        </a:p>
      </dsp:txBody>
      <dsp:txXfrm>
        <a:off x="3563710" y="1906270"/>
        <a:ext cx="3457755" cy="1906270"/>
      </dsp:txXfrm>
    </dsp:sp>
    <dsp:sp modelId="{26ECA5BD-2521-4320-83AF-3447F2502233}">
      <dsp:nvSpPr>
        <dsp:cNvPr id="0" name=""/>
        <dsp:cNvSpPr/>
      </dsp:nvSpPr>
      <dsp:spPr>
        <a:xfrm>
          <a:off x="4499103" y="285940"/>
          <a:ext cx="1586969" cy="158696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04A-8229-41E7-8D1B-BD03D3CE7F35}">
      <dsp:nvSpPr>
        <dsp:cNvPr id="0" name=""/>
        <dsp:cNvSpPr/>
      </dsp:nvSpPr>
      <dsp:spPr>
        <a:xfrm>
          <a:off x="7125198" y="0"/>
          <a:ext cx="3457755" cy="47656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500" kern="1200" dirty="0" smtClean="0"/>
            <a:t>Drive Device</a:t>
          </a:r>
          <a:endParaRPr lang="id-ID" sz="4500" kern="1200" dirty="0"/>
        </a:p>
      </dsp:txBody>
      <dsp:txXfrm>
        <a:off x="7125198" y="1906270"/>
        <a:ext cx="3457755" cy="1906270"/>
      </dsp:txXfrm>
    </dsp:sp>
    <dsp:sp modelId="{1433469D-C116-47B5-8CC4-1273E1FDFC9B}">
      <dsp:nvSpPr>
        <dsp:cNvPr id="0" name=""/>
        <dsp:cNvSpPr/>
      </dsp:nvSpPr>
      <dsp:spPr>
        <a:xfrm>
          <a:off x="8060591" y="285940"/>
          <a:ext cx="1586969" cy="158696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DA2FA-0B78-4E5E-B07D-9EBE5823630D}">
      <dsp:nvSpPr>
        <dsp:cNvPr id="0" name=""/>
        <dsp:cNvSpPr/>
      </dsp:nvSpPr>
      <dsp:spPr>
        <a:xfrm>
          <a:off x="423407" y="3812539"/>
          <a:ext cx="9738361" cy="714851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550689"/>
            <a:ext cx="4620578" cy="57946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601575" cy="15506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Documents and Settings\PresPRO\Desktop\June 2007 temps\PPP_XBUSI_TLE_TECHNO_TILES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" y="1"/>
            <a:ext cx="12601576" cy="73453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040" y="224446"/>
            <a:ext cx="11971496" cy="12446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039" y="2040379"/>
            <a:ext cx="3360420" cy="4896909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81" y="292455"/>
            <a:ext cx="4145831" cy="124463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6866" y="292455"/>
            <a:ext cx="7044630" cy="62690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081" y="1537087"/>
            <a:ext cx="4145831" cy="50244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997" y="5141755"/>
            <a:ext cx="7560945" cy="6070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69997" y="656322"/>
            <a:ext cx="7560945" cy="44072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9997" y="5748768"/>
            <a:ext cx="7560945" cy="8620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36142" y="294157"/>
            <a:ext cx="2835354" cy="6267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0079" y="294157"/>
            <a:ext cx="8296037" cy="6267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550689"/>
            <a:ext cx="2100263" cy="57946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601575" cy="15506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Documents and Settings\PresPRO\Desktop\June 2007 temps\PPP_XBUSI_TXT_TECHNO_TILES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601575" cy="73453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550689"/>
            <a:ext cx="2100263" cy="57946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601575" cy="15506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Documents and Settings\PresPRO\Desktop\June 2007 temps\PPP_XBUSI_TXT_TECHNO_TILES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601575" cy="73453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550689"/>
            <a:ext cx="2100263" cy="57946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601575" cy="15506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Documents and Settings\PresPRO\Desktop\June 2007 temps\PPP_XBUSI_TXT_TECHNO_TILES3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601575" cy="73453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550689"/>
            <a:ext cx="2100263" cy="57946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601575" cy="15506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C:\Documents and Settings\PresPRO\Desktop\June 2007 temps\PPP_XBUSI_TXT_TECHNO_TILES4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"/>
            <a:ext cx="12601575" cy="73453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437" y="4720077"/>
            <a:ext cx="10711339" cy="145887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5437" y="3113279"/>
            <a:ext cx="10711339" cy="160679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079" y="1713919"/>
            <a:ext cx="5565696" cy="484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5800" y="1713919"/>
            <a:ext cx="5565696" cy="484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079" y="1644206"/>
            <a:ext cx="5567884" cy="6852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079" y="2329432"/>
            <a:ext cx="5567884" cy="423208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1427" y="1644206"/>
            <a:ext cx="5570071" cy="6852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1427" y="2329432"/>
            <a:ext cx="5570071" cy="423208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C9E1-6621-4182-8902-0F26D3A3151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718-4B6A-426C-87B0-EDD8B353F2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550689"/>
            <a:ext cx="2100263" cy="57946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601575" cy="15506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 descr="C:\Documents and Settings\PresPRO\Desktop\June 2007 temps\PPP_XBUSI_TXT_TECHNO_TILES4.png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3" y="2"/>
            <a:ext cx="12601571" cy="734536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021500" y="1550689"/>
            <a:ext cx="210026" cy="579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0079" y="244847"/>
            <a:ext cx="11341418" cy="816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0262" y="1795535"/>
            <a:ext cx="9871234" cy="4765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079" y="6808065"/>
            <a:ext cx="2940368" cy="391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365C9E1-6621-4182-8902-0F26D3A31514}" type="datetimeFigureOut">
              <a:rPr lang="en-US" smtClean="0"/>
              <a:pPr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5538" y="6808065"/>
            <a:ext cx="3990499" cy="391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1129" y="6808065"/>
            <a:ext cx="2940368" cy="391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42A718-4B6A-426C-87B0-EDD8B353F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0.xml"/><Relationship Id="rId4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Alat Input, Proses &amp;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d-ID" sz="2800" dirty="0" smtClean="0"/>
              <a:t>Pengantar Sistem &amp; Teknologi Informasi</a:t>
            </a:r>
          </a:p>
          <a:p>
            <a:endParaRPr lang="id-ID" sz="2800" dirty="0" smtClean="0"/>
          </a:p>
          <a:p>
            <a:r>
              <a:rPr lang="id-ID" sz="1200" dirty="0" smtClean="0"/>
              <a:t>Rani Susanto, S.Kom., M.Kom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Intelligent Terminal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mikroprocessor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internal memory </a:t>
            </a:r>
            <a:r>
              <a:rPr lang="en-US" dirty="0" err="1"/>
              <a:t>didalamnya</a:t>
            </a:r>
            <a:endParaRPr lang="id-ID" dirty="0"/>
          </a:p>
          <a:p>
            <a:pPr lvl="0" algn="just"/>
            <a:r>
              <a:rPr lang="en-US" dirty="0"/>
              <a:t>Input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dikoreksi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dikirimkan</a:t>
            </a:r>
            <a:r>
              <a:rPr lang="en-US" dirty="0"/>
              <a:t> </a:t>
            </a:r>
            <a:r>
              <a:rPr lang="en-US" dirty="0" err="1"/>
              <a:t>kepusat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</a:t>
            </a:r>
            <a:endParaRPr lang="id-ID" dirty="0"/>
          </a:p>
          <a:p>
            <a:pPr lvl="0" algn="just"/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diprogram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pemakai</a:t>
            </a:r>
            <a:r>
              <a:rPr lang="en-US" dirty="0"/>
              <a:t>.</a:t>
            </a:r>
            <a:endParaRPr lang="id-ID" dirty="0"/>
          </a:p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757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Terminal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Financial Transaction Terminal</a:t>
            </a:r>
          </a:p>
          <a:p>
            <a:pPr marL="800100" lvl="2" indent="0">
              <a:buNone/>
            </a:pPr>
            <a:r>
              <a:rPr lang="id-ID" dirty="0" smtClean="0"/>
              <a:t>Digunakan untuk </a:t>
            </a:r>
            <a:r>
              <a:rPr lang="id-ID" dirty="0"/>
              <a:t> </a:t>
            </a:r>
            <a:r>
              <a:rPr lang="id-ID" dirty="0" smtClean="0"/>
              <a:t>Electronic Fund Transfer (EFT) menggunakan ATM</a:t>
            </a:r>
          </a:p>
          <a:p>
            <a:pPr marL="800100" lvl="2" indent="0">
              <a:buNone/>
            </a:pP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15" y="3287056"/>
            <a:ext cx="3111014" cy="341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8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Terminal (2)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Point Of Sale Terminal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349" y="2621887"/>
            <a:ext cx="3688586" cy="210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67" y="4535185"/>
            <a:ext cx="2205276" cy="141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50" y="2994698"/>
            <a:ext cx="1955869" cy="1540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09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Jenis Alat Input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Alat Input Langsung</a:t>
            </a:r>
          </a:p>
          <a:p>
            <a:r>
              <a:rPr lang="id-ID" dirty="0" smtClean="0"/>
              <a:t>Alat Input Tidak Langsung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976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Alat Input Langsung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id-ID" dirty="0" smtClean="0"/>
              <a:t>I</a:t>
            </a:r>
            <a:r>
              <a:rPr lang="en-US" dirty="0" err="1" smtClean="0"/>
              <a:t>nput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CPU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media lain (</a:t>
            </a:r>
            <a:r>
              <a:rPr lang="en-US" dirty="0" err="1"/>
              <a:t>simpanan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).</a:t>
            </a:r>
            <a:endParaRPr lang="id-ID" dirty="0"/>
          </a:p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9882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Keyboard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Input </a:t>
            </a:r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proses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mengetikkan</a:t>
            </a:r>
            <a:r>
              <a:rPr lang="en-US" dirty="0"/>
              <a:t> </a:t>
            </a:r>
            <a:r>
              <a:rPr lang="en-US" dirty="0" err="1"/>
              <a:t>lewat</a:t>
            </a:r>
            <a:r>
              <a:rPr lang="en-US" dirty="0"/>
              <a:t> </a:t>
            </a:r>
            <a:r>
              <a:rPr lang="en-US" dirty="0" err="1"/>
              <a:t>penekanan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keyboard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55" y="3595556"/>
            <a:ext cx="6946522" cy="308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1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Pointing Device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Font typeface="Arial" pitchFamily="34" charset="0"/>
              <a:buChar char="•"/>
            </a:pPr>
            <a:r>
              <a:rPr lang="id-ID" dirty="0" smtClean="0"/>
              <a:t>Input untuk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id-ID" sz="1600" dirty="0"/>
          </a:p>
          <a:p>
            <a:pPr algn="just"/>
            <a:r>
              <a:rPr lang="id-ID" dirty="0" smtClean="0"/>
              <a:t>Terdiri dari :</a:t>
            </a:r>
          </a:p>
          <a:p>
            <a:pPr lvl="1" algn="just"/>
            <a:r>
              <a:rPr lang="id-ID" dirty="0" smtClean="0">
                <a:hlinkClick r:id="rId2" action="ppaction://hlinksldjump"/>
              </a:rPr>
              <a:t>Mouse</a:t>
            </a:r>
            <a:endParaRPr lang="id-ID" dirty="0" smtClean="0"/>
          </a:p>
          <a:p>
            <a:pPr lvl="1" algn="just"/>
            <a:r>
              <a:rPr lang="id-ID" dirty="0" smtClean="0">
                <a:hlinkClick r:id="rId3" action="ppaction://hlinksldjump"/>
              </a:rPr>
              <a:t>Touch Screen</a:t>
            </a:r>
            <a:endParaRPr lang="id-ID" dirty="0" smtClean="0"/>
          </a:p>
          <a:p>
            <a:pPr lvl="1" algn="just"/>
            <a:r>
              <a:rPr lang="id-ID" dirty="0" smtClean="0">
                <a:hlinkClick r:id="rId4" action="ppaction://hlinksldjump"/>
              </a:rPr>
              <a:t>Light Pen</a:t>
            </a:r>
            <a:endParaRPr lang="id-ID" dirty="0" smtClean="0"/>
          </a:p>
          <a:p>
            <a:pPr lvl="1" algn="just"/>
            <a:r>
              <a:rPr lang="id-ID" dirty="0" smtClean="0">
                <a:hlinkClick r:id="rId5" action="ppaction://hlinksldjump"/>
              </a:rPr>
              <a:t>Digitizer graphics tablets</a:t>
            </a:r>
            <a:endParaRPr lang="id-ID" dirty="0"/>
          </a:p>
        </p:txBody>
      </p:sp>
      <p:sp>
        <p:nvSpPr>
          <p:cNvPr id="4" name="Action Button: Forward or Next 3">
            <a:hlinkClick r:id="rId6" action="ppaction://hlinksldjump" highlightClick="1"/>
          </p:cNvPr>
          <p:cNvSpPr/>
          <p:nvPr/>
        </p:nvSpPr>
        <p:spPr>
          <a:xfrm>
            <a:off x="9774049" y="5890942"/>
            <a:ext cx="1290068" cy="5582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7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Mouse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i="1" dirty="0"/>
              <a:t>P</a:t>
            </a:r>
            <a:r>
              <a:rPr lang="en-US" i="1" dirty="0" err="1" smtClean="0"/>
              <a:t>ointing</a:t>
            </a:r>
            <a:r>
              <a:rPr lang="en-US" i="1" dirty="0" smtClean="0"/>
              <a:t> </a:t>
            </a:r>
            <a:r>
              <a:rPr lang="en-US" i="1" dirty="0"/>
              <a:t>device </a:t>
            </a:r>
            <a:r>
              <a:rPr lang="en-US" dirty="0"/>
              <a:t>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kursor</a:t>
            </a:r>
            <a:r>
              <a:rPr lang="en-US" dirty="0"/>
              <a:t> </a:t>
            </a:r>
            <a:r>
              <a:rPr lang="en-US" dirty="0" err="1"/>
              <a:t>dilayar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40" y="3326614"/>
            <a:ext cx="7127766" cy="34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952" y="4443934"/>
            <a:ext cx="1982123" cy="136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ction Button: Back or Previous 3">
            <a:hlinkClick r:id="rId4" action="ppaction://hlinksldjump" highlightClick="1"/>
          </p:cNvPr>
          <p:cNvSpPr/>
          <p:nvPr/>
        </p:nvSpPr>
        <p:spPr>
          <a:xfrm>
            <a:off x="10865645" y="6294940"/>
            <a:ext cx="893124" cy="50031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52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Touch Screen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Font typeface="Arial" pitchFamily="34" charset="0"/>
              <a:buChar char="•"/>
            </a:pPr>
            <a:r>
              <a:rPr lang="id-ID" dirty="0" smtClean="0"/>
              <a:t>Layar </a:t>
            </a:r>
            <a:r>
              <a:rPr lang="en-US" dirty="0" smtClean="0"/>
              <a:t>monitor </a:t>
            </a:r>
            <a:r>
              <a:rPr lang="en-US" dirty="0"/>
              <a:t>yang </a:t>
            </a:r>
            <a:r>
              <a:rPr lang="en-US" dirty="0" err="1"/>
              <a:t>mengaktifkan</a:t>
            </a:r>
            <a:r>
              <a:rPr lang="en-US" dirty="0"/>
              <a:t> program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dilayar</a:t>
            </a:r>
            <a:r>
              <a:rPr lang="en-US" dirty="0"/>
              <a:t> </a:t>
            </a:r>
            <a:r>
              <a:rPr lang="en-US" dirty="0" err="1"/>
              <a:t>disentuh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.</a:t>
            </a:r>
            <a:endParaRPr lang="id-ID" sz="1600" dirty="0"/>
          </a:p>
          <a:p>
            <a:pPr algn="just"/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63" y="3296076"/>
            <a:ext cx="8335826" cy="377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ction Button: Back or Previous 4">
            <a:hlinkClick r:id="rId3" action="ppaction://hlinksldjump" highlightClick="1"/>
          </p:cNvPr>
          <p:cNvSpPr/>
          <p:nvPr/>
        </p:nvSpPr>
        <p:spPr>
          <a:xfrm>
            <a:off x="10893592" y="6294940"/>
            <a:ext cx="893124" cy="50031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Light Pen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d-ID" sz="2800" dirty="0" smtClean="0"/>
              <a:t>M</a:t>
            </a:r>
            <a:r>
              <a:rPr lang="en-US" sz="2800" dirty="0" err="1" smtClean="0"/>
              <a:t>engatur</a:t>
            </a:r>
            <a:r>
              <a:rPr lang="en-US" sz="2800" dirty="0" smtClean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dilayar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komputer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membaca</a:t>
            </a:r>
            <a:r>
              <a:rPr lang="en-US" sz="2800" dirty="0"/>
              <a:t> </a:t>
            </a:r>
            <a:r>
              <a:rPr lang="en-US" sz="2800" dirty="0" err="1"/>
              <a:t>lokasi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. </a:t>
            </a:r>
            <a:endParaRPr lang="id-ID" sz="2800" dirty="0" smtClean="0"/>
          </a:p>
          <a:p>
            <a:pPr algn="just"/>
            <a:r>
              <a:rPr lang="id-ID" sz="2800" dirty="0" smtClean="0"/>
              <a:t>Posisi </a:t>
            </a:r>
            <a:r>
              <a:rPr lang="en-US" sz="2800" dirty="0" err="1" smtClean="0"/>
              <a:t>sentuhan</a:t>
            </a:r>
            <a:r>
              <a:rPr lang="en-US" sz="2800" dirty="0" smtClean="0"/>
              <a:t> </a:t>
            </a:r>
            <a:r>
              <a:rPr lang="en-US" sz="2800" dirty="0" err="1"/>
              <a:t>dilayar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tepat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teliti</a:t>
            </a:r>
            <a:r>
              <a:rPr lang="en-US" sz="2800" dirty="0"/>
              <a:t>.</a:t>
            </a:r>
            <a:endParaRPr lang="id-ID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91" y="4212559"/>
            <a:ext cx="3727966" cy="277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84" y="4212558"/>
            <a:ext cx="4016752" cy="269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ction Button: Back or Previous 5">
            <a:hlinkClick r:id="rId4" action="ppaction://hlinksldjump" highlightClick="1"/>
          </p:cNvPr>
          <p:cNvSpPr/>
          <p:nvPr/>
        </p:nvSpPr>
        <p:spPr>
          <a:xfrm>
            <a:off x="10893592" y="6294940"/>
            <a:ext cx="893124" cy="50031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94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5039" y="2040379"/>
            <a:ext cx="12034420" cy="4896909"/>
          </a:xfrm>
        </p:spPr>
        <p:txBody>
          <a:bodyPr>
            <a:normAutofit/>
          </a:bodyPr>
          <a:lstStyle/>
          <a:p>
            <a:r>
              <a:rPr lang="id-ID" sz="6600" dirty="0" smtClean="0"/>
              <a:t>ALAT INPUT</a:t>
            </a:r>
          </a:p>
          <a:p>
            <a:endParaRPr lang="id-ID" sz="6600" dirty="0" smtClean="0"/>
          </a:p>
          <a:p>
            <a:r>
              <a:rPr lang="id-ID" sz="4000" dirty="0" smtClean="0"/>
              <a:t>Jenis Input</a:t>
            </a:r>
          </a:p>
          <a:p>
            <a:r>
              <a:rPr lang="id-ID" sz="4000" dirty="0" smtClean="0"/>
              <a:t>Terminal</a:t>
            </a:r>
          </a:p>
          <a:p>
            <a:r>
              <a:rPr lang="id-ID" sz="4000" dirty="0" smtClean="0"/>
              <a:t>Jenis Alat Input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132712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Digitizer Graphics Tablets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Untuk menggambar grafik gambar dengan menghubungkan dua titik hasilnya yang dapat dilihat di layar</a:t>
            </a:r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97" y="3826933"/>
            <a:ext cx="3412927" cy="197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856" y="3826933"/>
            <a:ext cx="3124140" cy="216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ction Button: Back or Previous 5">
            <a:hlinkClick r:id="rId4" action="ppaction://hlinksldjump" highlightClick="1"/>
          </p:cNvPr>
          <p:cNvSpPr/>
          <p:nvPr/>
        </p:nvSpPr>
        <p:spPr>
          <a:xfrm>
            <a:off x="10893592" y="6294940"/>
            <a:ext cx="893124" cy="50031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20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Scanner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Bekerja dengan cara meraba secara elektronik input yang akan dibaca.</a:t>
            </a:r>
          </a:p>
          <a:p>
            <a:r>
              <a:rPr lang="id-ID" dirty="0" smtClean="0"/>
              <a:t>Jenis scanner</a:t>
            </a:r>
          </a:p>
          <a:p>
            <a:pPr lvl="1"/>
            <a:r>
              <a:rPr lang="id-ID" dirty="0" smtClean="0">
                <a:hlinkClick r:id="rId2" action="ppaction://hlinksldjump"/>
              </a:rPr>
              <a:t>Magnetic Ink Character Recognition</a:t>
            </a:r>
            <a:endParaRPr lang="id-ID" dirty="0" smtClean="0"/>
          </a:p>
          <a:p>
            <a:pPr lvl="1"/>
            <a:r>
              <a:rPr lang="id-ID" dirty="0" smtClean="0">
                <a:hlinkClick r:id="rId3" action="ppaction://hlinksldjump"/>
              </a:rPr>
              <a:t>Optical Data Reader</a:t>
            </a:r>
            <a:endParaRPr lang="id-ID" dirty="0" smtClean="0"/>
          </a:p>
          <a:p>
            <a:pPr lvl="1"/>
            <a:r>
              <a:rPr lang="id-ID" dirty="0" smtClean="0"/>
              <a:t>OCR Reader</a:t>
            </a:r>
          </a:p>
          <a:p>
            <a:pPr lvl="1"/>
            <a:r>
              <a:rPr lang="id-ID" dirty="0" smtClean="0">
                <a:hlinkClick r:id="rId4" action="ppaction://hlinksldjump"/>
              </a:rPr>
              <a:t>OCR Tag Reader</a:t>
            </a:r>
            <a:endParaRPr lang="id-ID" dirty="0" smtClean="0"/>
          </a:p>
          <a:p>
            <a:pPr lvl="1"/>
            <a:r>
              <a:rPr lang="id-ID" dirty="0" smtClean="0">
                <a:hlinkClick r:id="rId5" action="ppaction://hlinksldjump"/>
              </a:rPr>
              <a:t>OMR Reader</a:t>
            </a:r>
            <a:endParaRPr lang="id-ID" dirty="0"/>
          </a:p>
        </p:txBody>
      </p:sp>
      <p:sp>
        <p:nvSpPr>
          <p:cNvPr id="4" name="Action Button: Forward or Next 3">
            <a:hlinkClick r:id="rId6" action="ppaction://hlinksldjump" highlightClick="1"/>
          </p:cNvPr>
          <p:cNvSpPr/>
          <p:nvPr/>
        </p:nvSpPr>
        <p:spPr>
          <a:xfrm>
            <a:off x="10369465" y="5968069"/>
            <a:ext cx="1091596" cy="63537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30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id-ID" sz="3600" b="1" kern="12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/>
            </a:r>
            <a:br>
              <a:rPr lang="id-ID" sz="3600" b="1" kern="12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</a:br>
            <a:r>
              <a:rPr lang="id-ID" sz="3600" b="1" kern="12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Magnetic </a:t>
            </a:r>
            <a:r>
              <a:rPr lang="id-ID" sz="3600" b="1" kern="12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Ink Character Recognition</a:t>
            </a:r>
            <a:br>
              <a:rPr lang="id-ID" sz="3600" b="1" kern="12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</a:br>
            <a:endParaRPr lang="id-ID" sz="3600" b="1" kern="12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dirty="0" smtClean="0"/>
              <a:t>Alat pembaca pengenal karakter tinta magnetik</a:t>
            </a:r>
          </a:p>
          <a:p>
            <a:pPr algn="just"/>
            <a:r>
              <a:rPr lang="id-ID" dirty="0" smtClean="0"/>
              <a:t>Digunakan di Bank untuk transaksi menggunakan Cek</a:t>
            </a:r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44" y="5060937"/>
            <a:ext cx="3176647" cy="1989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940" y="4183486"/>
            <a:ext cx="4344918" cy="285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ction Button: Back or Previous 3">
            <a:hlinkClick r:id="rId4" action="ppaction://hlinksldjump" highlightClick="1"/>
          </p:cNvPr>
          <p:cNvSpPr/>
          <p:nvPr/>
        </p:nvSpPr>
        <p:spPr>
          <a:xfrm>
            <a:off x="10766411" y="6328675"/>
            <a:ext cx="946095" cy="5582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667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Optical Data Reader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Membaca data dari kertas biasa tanpa menggunakan tinta magnetik khusus</a:t>
            </a:r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</p:txBody>
      </p:sp>
      <p:sp>
        <p:nvSpPr>
          <p:cNvPr id="5" name="Action Button: Back or Previous 4">
            <a:hlinkClick r:id="rId2" action="ppaction://hlinksldjump" highlightClick="1"/>
          </p:cNvPr>
          <p:cNvSpPr/>
          <p:nvPr/>
        </p:nvSpPr>
        <p:spPr>
          <a:xfrm>
            <a:off x="10766411" y="6328675"/>
            <a:ext cx="946095" cy="5582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138" y="3672683"/>
            <a:ext cx="6388857" cy="2736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97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OCR Reader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Membaca label barang dengan bentuk karakter OCR</a:t>
            </a:r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pPr lvl="5"/>
            <a:r>
              <a:rPr lang="id-ID" dirty="0" smtClean="0"/>
              <a:t>OCR Tag Reader</a:t>
            </a:r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6962" y="2938996"/>
            <a:ext cx="2677835" cy="2479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ction Button: Back or Previous 4">
            <a:hlinkClick r:id="rId3" action="ppaction://hlinksldjump" highlightClick="1"/>
          </p:cNvPr>
          <p:cNvSpPr/>
          <p:nvPr/>
        </p:nvSpPr>
        <p:spPr>
          <a:xfrm>
            <a:off x="10766411" y="6328675"/>
            <a:ext cx="946095" cy="5582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90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OMR Reader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Digunakan untuk penilaian test (test Scoring)</a:t>
            </a:r>
          </a:p>
          <a:p>
            <a:endParaRPr lang="id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57" y="3826933"/>
            <a:ext cx="2769721" cy="182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ction Button: Back or Previous 4">
            <a:hlinkClick r:id="rId3" action="ppaction://hlinksldjump" highlightClick="1"/>
          </p:cNvPr>
          <p:cNvSpPr/>
          <p:nvPr/>
        </p:nvSpPr>
        <p:spPr>
          <a:xfrm>
            <a:off x="10766411" y="6328675"/>
            <a:ext cx="946095" cy="5582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4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Alat Input Tidak Langsung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Data yang masuk tidak langsung diproses oleh CPU</a:t>
            </a:r>
          </a:p>
          <a:p>
            <a:r>
              <a:rPr lang="id-ID" dirty="0" smtClean="0"/>
              <a:t>Direkam dulu di </a:t>
            </a:r>
            <a:r>
              <a:rPr lang="en-US" dirty="0"/>
              <a:t>media </a:t>
            </a:r>
            <a:r>
              <a:rPr lang="en-US" i="1" dirty="0"/>
              <a:t>machine readable </a:t>
            </a:r>
            <a:r>
              <a:rPr lang="en-US" i="1" dirty="0" smtClean="0"/>
              <a:t>form</a:t>
            </a:r>
            <a:r>
              <a:rPr lang="id-ID" i="1" dirty="0" smtClean="0"/>
              <a:t> </a:t>
            </a:r>
            <a:r>
              <a:rPr lang="id-ID" dirty="0" smtClean="0"/>
              <a:t>yang berbentuk simpanan luar</a:t>
            </a:r>
          </a:p>
          <a:p>
            <a:endParaRPr lang="id-ID" dirty="0"/>
          </a:p>
          <a:p>
            <a:r>
              <a:rPr lang="id-ID" dirty="0" smtClean="0">
                <a:hlinkClick r:id="rId2" action="ppaction://hlinksldjump"/>
              </a:rPr>
              <a:t>Contoh</a:t>
            </a:r>
            <a:endParaRPr lang="id-ID" dirty="0"/>
          </a:p>
        </p:txBody>
      </p:sp>
      <p:sp>
        <p:nvSpPr>
          <p:cNvPr id="4" name="Action Button: Forward or Next 3">
            <a:hlinkClick r:id="rId3" action="ppaction://hlinksldjump" highlightClick="1"/>
          </p:cNvPr>
          <p:cNvSpPr/>
          <p:nvPr/>
        </p:nvSpPr>
        <p:spPr>
          <a:xfrm>
            <a:off x="9972521" y="5832189"/>
            <a:ext cx="1389304" cy="539877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1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/>
                </a:solidFill>
              </a:rPr>
              <a:t>Key to Card /Key Punch</a:t>
            </a: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4" y="1513175"/>
            <a:ext cx="4517344" cy="223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473" y="1281799"/>
            <a:ext cx="6648814" cy="570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3" y="4135433"/>
            <a:ext cx="4397425" cy="153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0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8566" y="2361554"/>
            <a:ext cx="4665274" cy="816151"/>
          </a:xfrm>
        </p:spPr>
        <p:txBody>
          <a:bodyPr/>
          <a:lstStyle/>
          <a:p>
            <a:r>
              <a:rPr lang="id-ID" dirty="0" smtClean="0">
                <a:solidFill>
                  <a:schemeClr val="tx1"/>
                </a:solidFill>
              </a:rPr>
              <a:t>Key to Tape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4" y="1"/>
            <a:ext cx="7592037" cy="739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037" y="4484234"/>
            <a:ext cx="4961801" cy="288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89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788" y="394606"/>
            <a:ext cx="7655429" cy="816151"/>
          </a:xfrm>
        </p:spPr>
        <p:txBody>
          <a:bodyPr/>
          <a:lstStyle/>
          <a:p>
            <a:r>
              <a:rPr lang="id-ID" dirty="0" smtClean="0">
                <a:solidFill>
                  <a:schemeClr val="tx1"/>
                </a:solidFill>
              </a:rPr>
              <a:t>Key to Disk</a:t>
            </a: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247" y="748208"/>
            <a:ext cx="7981812" cy="6569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813" y="1590300"/>
            <a:ext cx="3242280" cy="2081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1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Jenis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i="1" dirty="0" smtClean="0">
                <a:solidFill>
                  <a:srgbClr val="FF0000"/>
                </a:solidFill>
              </a:rPr>
              <a:t>Signal Input </a:t>
            </a:r>
            <a:r>
              <a:rPr lang="id-ID" dirty="0" smtClean="0"/>
              <a:t>: energi yang akan diolah oleh sistem/ Data yang akan diolah</a:t>
            </a:r>
          </a:p>
          <a:p>
            <a:pPr algn="just"/>
            <a:r>
              <a:rPr lang="id-ID" i="1" dirty="0" smtClean="0">
                <a:solidFill>
                  <a:srgbClr val="FF0000"/>
                </a:solidFill>
              </a:rPr>
              <a:t>Maintanance Input </a:t>
            </a:r>
            <a:r>
              <a:rPr lang="id-ID" dirty="0" smtClean="0"/>
              <a:t>: energi yang akan digunakan untuk mengolah signal input / program untuk mengolah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5039" y="2040379"/>
            <a:ext cx="12034420" cy="4896909"/>
          </a:xfrm>
        </p:spPr>
        <p:txBody>
          <a:bodyPr>
            <a:normAutofit fontScale="92500" lnSpcReduction="20000"/>
          </a:bodyPr>
          <a:lstStyle/>
          <a:p>
            <a:r>
              <a:rPr lang="id-ID" sz="6600" dirty="0" smtClean="0"/>
              <a:t>ALAT PEMROSES</a:t>
            </a:r>
          </a:p>
          <a:p>
            <a:endParaRPr lang="id-ID" sz="6600" dirty="0" smtClean="0"/>
          </a:p>
          <a:p>
            <a:r>
              <a:rPr lang="id-ID" sz="4000" dirty="0" smtClean="0"/>
              <a:t>CPU</a:t>
            </a:r>
          </a:p>
          <a:p>
            <a:r>
              <a:rPr lang="id-ID" sz="4000" dirty="0" smtClean="0"/>
              <a:t>Register</a:t>
            </a:r>
          </a:p>
          <a:p>
            <a:r>
              <a:rPr lang="id-ID" sz="4000" dirty="0" smtClean="0"/>
              <a:t>Main Memory</a:t>
            </a:r>
          </a:p>
          <a:p>
            <a:r>
              <a:rPr lang="id-ID" sz="4000" dirty="0" smtClean="0"/>
              <a:t>BUS</a:t>
            </a:r>
          </a:p>
          <a:p>
            <a:r>
              <a:rPr lang="id-ID" sz="4000" dirty="0" smtClean="0"/>
              <a:t>Pemrosesan Instruksi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252107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Alat Pemroses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d-ID" dirty="0" smtClean="0"/>
              <a:t>Instruksi </a:t>
            </a:r>
            <a:r>
              <a:rPr lang="en-US" dirty="0" smtClean="0"/>
              <a:t>program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lewat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input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dialat</a:t>
            </a:r>
            <a:r>
              <a:rPr lang="en-US" dirty="0"/>
              <a:t> output.</a:t>
            </a:r>
            <a:endParaRPr lang="id-ID" dirty="0"/>
          </a:p>
          <a:p>
            <a:pPr algn="just"/>
            <a:r>
              <a:rPr lang="en-US" b="1" dirty="0" err="1"/>
              <a:t>Alat</a:t>
            </a:r>
            <a:r>
              <a:rPr lang="en-US" b="1" dirty="0"/>
              <a:t> </a:t>
            </a:r>
            <a:r>
              <a:rPr lang="en-US" b="1" dirty="0" err="1"/>
              <a:t>pemroses</a:t>
            </a:r>
            <a:r>
              <a:rPr lang="en-US" b="1" dirty="0"/>
              <a:t> </a:t>
            </a:r>
            <a:r>
              <a:rPr lang="en-US" b="1" dirty="0" err="1"/>
              <a:t>terdiri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:</a:t>
            </a:r>
            <a:endParaRPr lang="id-ID" b="1" dirty="0"/>
          </a:p>
          <a:p>
            <a:pPr lvl="1" algn="just"/>
            <a:r>
              <a:rPr lang="en-US" dirty="0"/>
              <a:t>CPU (Central Processing Unit)</a:t>
            </a:r>
            <a:endParaRPr lang="id-ID" dirty="0"/>
          </a:p>
          <a:p>
            <a:pPr lvl="1" algn="just"/>
            <a:r>
              <a:rPr lang="en-US" dirty="0"/>
              <a:t>Array Processor</a:t>
            </a:r>
            <a:endParaRPr lang="id-ID" dirty="0"/>
          </a:p>
          <a:p>
            <a:pPr lvl="1" algn="just"/>
            <a:r>
              <a:rPr lang="en-US" dirty="0"/>
              <a:t>Main memory</a:t>
            </a:r>
            <a:endParaRPr lang="id-ID" dirty="0"/>
          </a:p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65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728156" y="741338"/>
            <a:ext cx="7344355" cy="6015716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224780" y="1436767"/>
            <a:ext cx="6351107" cy="2390644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364683" y="864369"/>
            <a:ext cx="2155270" cy="369332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latin typeface="Arial" charset="0"/>
              </a:rPr>
              <a:t>ALAT PEMROSES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620768" y="1975768"/>
            <a:ext cx="2480935" cy="771943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620768" y="2824226"/>
            <a:ext cx="2480935" cy="771943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399240" y="1975768"/>
            <a:ext cx="2778472" cy="1620401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988848" y="1513282"/>
            <a:ext cx="671979" cy="369332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/>
            <a:r>
              <a:rPr lang="en-US" b="1" dirty="0">
                <a:latin typeface="Arial" charset="0"/>
              </a:rPr>
              <a:t>CPU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3872165" y="2161101"/>
            <a:ext cx="1924566" cy="369332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/>
            <a:r>
              <a:rPr lang="en-US" b="1" dirty="0">
                <a:latin typeface="Arial" charset="0"/>
              </a:rPr>
              <a:t>CONTROL UNIT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4367807" y="2978954"/>
            <a:ext cx="1031116" cy="369332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/>
            <a:r>
              <a:rPr lang="en-US" b="1">
                <a:latin typeface="Arial" charset="0"/>
              </a:rPr>
              <a:t>A   L   U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7092875" y="2609622"/>
            <a:ext cx="1364476" cy="369332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latin typeface="Arial" charset="0"/>
              </a:rPr>
              <a:t>REGISTER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3224780" y="3982139"/>
            <a:ext cx="6351107" cy="2390644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3423868" y="4675869"/>
            <a:ext cx="5952931" cy="617215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3423868" y="5446111"/>
            <a:ext cx="5952931" cy="617214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5520461" y="4135168"/>
            <a:ext cx="1860446" cy="369332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/>
            <a:r>
              <a:rPr lang="en-US" b="1" dirty="0">
                <a:latin typeface="Arial" charset="0"/>
              </a:rPr>
              <a:t>MAIN MEMORY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6107216" y="4772786"/>
            <a:ext cx="710451" cy="369332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/>
            <a:r>
              <a:rPr lang="en-US" b="1">
                <a:latin typeface="Arial" charset="0"/>
              </a:rPr>
              <a:t>RAM</a:t>
            </a: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081568" y="5524326"/>
            <a:ext cx="723275" cy="369332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/>
            <a:r>
              <a:rPr lang="en-US" b="1" dirty="0">
                <a:latin typeface="Arial" charset="0"/>
              </a:rPr>
              <a:t>ROM</a:t>
            </a: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247221" y="3364926"/>
            <a:ext cx="1588324" cy="1003186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10766036" y="3364926"/>
            <a:ext cx="1588324" cy="1003186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d-ID"/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480637" y="3517955"/>
            <a:ext cx="877163" cy="646331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1" hangingPunct="1"/>
            <a:r>
              <a:rPr lang="en-US" b="1" dirty="0" smtClean="0">
                <a:latin typeface="Arial" charset="0"/>
              </a:rPr>
              <a:t>ALAT</a:t>
            </a:r>
            <a:endParaRPr lang="en-US" b="1" dirty="0">
              <a:latin typeface="Arial" charset="0"/>
            </a:endParaRPr>
          </a:p>
          <a:p>
            <a:pPr algn="ctr" eaLnBrk="1" hangingPunct="1"/>
            <a:r>
              <a:rPr lang="en-US" b="1" dirty="0" smtClean="0">
                <a:latin typeface="Arial" charset="0"/>
              </a:rPr>
              <a:t>INPUT</a:t>
            </a:r>
            <a:endParaRPr lang="en-US" b="1" dirty="0">
              <a:latin typeface="Arial" charset="0"/>
            </a:endParaRP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1894614" y="3903924"/>
            <a:ext cx="794162" cy="0"/>
          </a:xfrm>
          <a:prstGeom prst="line">
            <a:avLst/>
          </a:prstGeom>
          <a:ln w="69850" cap="sq">
            <a:headEnd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id-ID"/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auto">
          <a:xfrm>
            <a:off x="10999790" y="3517955"/>
            <a:ext cx="1133645" cy="646331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1" hangingPunct="1"/>
            <a:r>
              <a:rPr lang="en-US" b="1" dirty="0" smtClean="0">
                <a:latin typeface="Arial" charset="0"/>
              </a:rPr>
              <a:t>ALAT</a:t>
            </a:r>
          </a:p>
          <a:p>
            <a:pPr algn="ctr" eaLnBrk="1" hangingPunct="1"/>
            <a:r>
              <a:rPr lang="en-US" b="1" dirty="0" smtClean="0">
                <a:latin typeface="Arial" charset="0"/>
              </a:rPr>
              <a:t>OUTPUT</a:t>
            </a:r>
            <a:endParaRPr lang="en-US" b="1" dirty="0">
              <a:latin typeface="Arial" charset="0"/>
            </a:endParaRPr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H="1">
            <a:off x="10170958" y="3827411"/>
            <a:ext cx="595077" cy="0"/>
          </a:xfrm>
          <a:prstGeom prst="line">
            <a:avLst/>
          </a:prstGeom>
          <a:ln w="69850" cap="sq">
            <a:headEnd type="triangl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7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5039" y="2040379"/>
            <a:ext cx="12034420" cy="4896909"/>
          </a:xfrm>
        </p:spPr>
        <p:txBody>
          <a:bodyPr>
            <a:normAutofit/>
          </a:bodyPr>
          <a:lstStyle/>
          <a:p>
            <a:r>
              <a:rPr lang="id-ID" sz="6600" dirty="0" smtClean="0"/>
              <a:t>CPU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27802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CPU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Tempat pemrosesan instruksi program</a:t>
            </a:r>
          </a:p>
          <a:p>
            <a:r>
              <a:rPr lang="id-ID" dirty="0" smtClean="0"/>
              <a:t>Pada komputer mikro, processor ini disebut </a:t>
            </a:r>
            <a:r>
              <a:rPr lang="id-ID" i="1" dirty="0" smtClean="0"/>
              <a:t>microprocessor</a:t>
            </a:r>
            <a:endParaRPr lang="id-ID" dirty="0"/>
          </a:p>
        </p:txBody>
      </p:sp>
      <p:pic>
        <p:nvPicPr>
          <p:cNvPr id="4" name="Picture 6" descr="microproces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070" y="4058309"/>
            <a:ext cx="1885861" cy="122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Fungsi CPU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err="1"/>
              <a:t>Mengawasi</a:t>
            </a:r>
            <a:r>
              <a:rPr lang="en-US" dirty="0"/>
              <a:t>, </a:t>
            </a:r>
            <a:r>
              <a:rPr lang="en-US" dirty="0" err="1"/>
              <a:t>membimbing</a:t>
            </a:r>
            <a:r>
              <a:rPr lang="en-US" dirty="0"/>
              <a:t>,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proses </a:t>
            </a:r>
            <a:r>
              <a:rPr lang="en-US" dirty="0" err="1"/>
              <a:t>pengolahan</a:t>
            </a:r>
            <a:endParaRPr lang="id-ID" sz="1800" dirty="0"/>
          </a:p>
          <a:p>
            <a:r>
              <a:rPr lang="id-ID" i="1" dirty="0"/>
              <a:t>Addresing Main </a:t>
            </a:r>
            <a:r>
              <a:rPr lang="id-ID" i="1" dirty="0" smtClean="0"/>
              <a:t>Storage</a:t>
            </a:r>
          </a:p>
          <a:p>
            <a:r>
              <a:rPr lang="en-US" i="1" dirty="0"/>
              <a:t>Storing </a:t>
            </a:r>
            <a:r>
              <a:rPr lang="en-US" i="1" dirty="0" smtClean="0"/>
              <a:t>Information</a:t>
            </a:r>
            <a:endParaRPr lang="id-ID" dirty="0"/>
          </a:p>
          <a:p>
            <a:r>
              <a:rPr lang="id-ID" i="1" dirty="0"/>
              <a:t>Arithmatic Processing of </a:t>
            </a:r>
            <a:r>
              <a:rPr lang="id-ID" i="1" dirty="0" smtClean="0"/>
              <a:t>Data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i="1" dirty="0"/>
              <a:t>Logical Operation </a:t>
            </a:r>
            <a:r>
              <a:rPr lang="en-US" dirty="0"/>
              <a:t>(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)</a:t>
            </a:r>
            <a:endParaRPr lang="id-ID" sz="1800" dirty="0"/>
          </a:p>
          <a:p>
            <a:r>
              <a:rPr lang="id-ID" i="1" dirty="0"/>
              <a:t>Sequencing </a:t>
            </a:r>
            <a:r>
              <a:rPr lang="id-ID" i="1" dirty="0" smtClean="0"/>
              <a:t>Instruction</a:t>
            </a:r>
          </a:p>
          <a:p>
            <a:r>
              <a:rPr lang="en-US" dirty="0"/>
              <a:t>On/off input </a:t>
            </a:r>
            <a:r>
              <a:rPr lang="en-US" dirty="0" err="1"/>
              <a:t>dan</a:t>
            </a:r>
            <a:r>
              <a:rPr lang="en-US" dirty="0"/>
              <a:t> output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832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Bagian CPU</a:t>
            </a:r>
            <a:endParaRPr lang="id-ID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44042858"/>
              </p:ext>
            </p:extLst>
          </p:nvPr>
        </p:nvGraphicFramePr>
        <p:xfrm>
          <a:off x="2728291" y="2130177"/>
          <a:ext cx="8401050" cy="4352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03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Control Unit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id-ID" sz="2200" dirty="0" smtClean="0"/>
              <a:t>M</a:t>
            </a:r>
            <a:r>
              <a:rPr lang="en-US" sz="2200" dirty="0" err="1" smtClean="0"/>
              <a:t>engatur</a:t>
            </a:r>
            <a:r>
              <a:rPr lang="en-US" sz="2200" dirty="0" smtClean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mengendalikan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peralatan</a:t>
            </a:r>
            <a:r>
              <a:rPr lang="en-US" sz="2200" dirty="0"/>
              <a:t> yang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komputer</a:t>
            </a:r>
            <a:r>
              <a:rPr lang="en-US" sz="2200" dirty="0"/>
              <a:t>.</a:t>
            </a:r>
          </a:p>
          <a:p>
            <a:pPr marL="609600" indent="-609600" algn="just"/>
            <a:endParaRPr lang="en-US" sz="2200" dirty="0"/>
          </a:p>
          <a:p>
            <a:pPr marL="0" indent="0" algn="just">
              <a:buNone/>
            </a:pPr>
            <a:r>
              <a:rPr lang="en-US" sz="2200" dirty="0" err="1"/>
              <a:t>Tugas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Control Unit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sebagai</a:t>
            </a:r>
            <a:r>
              <a:rPr lang="en-US" sz="2200" dirty="0"/>
              <a:t> </a:t>
            </a:r>
            <a:r>
              <a:rPr lang="en-US" sz="2200" dirty="0" err="1"/>
              <a:t>berikut</a:t>
            </a:r>
            <a:r>
              <a:rPr lang="en-US" sz="2200" dirty="0"/>
              <a:t> :</a:t>
            </a:r>
          </a:p>
          <a:p>
            <a:pPr marL="609600" indent="-609600" algn="just">
              <a:buFontTx/>
              <a:buAutoNum type="arabicPeriod"/>
            </a:pPr>
            <a:r>
              <a:rPr lang="en-US" sz="2200" dirty="0" err="1"/>
              <a:t>Mengatur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mengendalikan</a:t>
            </a:r>
            <a:r>
              <a:rPr lang="en-US" sz="2200" dirty="0"/>
              <a:t> </a:t>
            </a:r>
            <a:r>
              <a:rPr lang="en-US" sz="2200" dirty="0" err="1"/>
              <a:t>alat</a:t>
            </a:r>
            <a:r>
              <a:rPr lang="en-US" sz="2200" dirty="0"/>
              <a:t> input </a:t>
            </a:r>
            <a:r>
              <a:rPr lang="en-US" sz="2200" dirty="0" err="1"/>
              <a:t>dan</a:t>
            </a:r>
            <a:r>
              <a:rPr lang="en-US" sz="2200" dirty="0"/>
              <a:t> output</a:t>
            </a:r>
          </a:p>
          <a:p>
            <a:pPr marL="609600" indent="-609600" algn="just">
              <a:buFontTx/>
              <a:buAutoNum type="arabicPeriod"/>
            </a:pPr>
            <a:r>
              <a:rPr lang="en-US" sz="2200" dirty="0" err="1"/>
              <a:t>Mengambil</a:t>
            </a:r>
            <a:r>
              <a:rPr lang="en-US" sz="2200" dirty="0"/>
              <a:t> </a:t>
            </a:r>
            <a:r>
              <a:rPr lang="en-US" sz="2200" dirty="0" err="1"/>
              <a:t>instruksi-instruksi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Main Memory</a:t>
            </a:r>
          </a:p>
          <a:p>
            <a:pPr marL="609600" indent="-609600" algn="just">
              <a:buFontTx/>
              <a:buAutoNum type="arabicPeriod"/>
            </a:pPr>
            <a:r>
              <a:rPr lang="en-US" sz="2200" dirty="0" err="1"/>
              <a:t>Mengambil</a:t>
            </a:r>
            <a:r>
              <a:rPr lang="en-US" sz="2200" dirty="0"/>
              <a:t> data </a:t>
            </a:r>
            <a:r>
              <a:rPr lang="en-US" sz="2200" dirty="0" err="1"/>
              <a:t>dari</a:t>
            </a:r>
            <a:r>
              <a:rPr lang="en-US" sz="2200" dirty="0"/>
              <a:t> Main Memory </a:t>
            </a:r>
            <a:r>
              <a:rPr lang="en-US" sz="2200" dirty="0" err="1"/>
              <a:t>kalau</a:t>
            </a:r>
            <a:r>
              <a:rPr lang="en-US" sz="2200" dirty="0"/>
              <a:t> </a:t>
            </a:r>
            <a:r>
              <a:rPr lang="en-US" sz="2200" dirty="0" err="1"/>
              <a:t>diperlukan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proses</a:t>
            </a:r>
          </a:p>
          <a:p>
            <a:pPr marL="609600" indent="-609600" algn="just">
              <a:buFontTx/>
              <a:buAutoNum type="arabicPeriod"/>
            </a:pPr>
            <a:r>
              <a:rPr lang="en-US" sz="2200" dirty="0" err="1"/>
              <a:t>Mengirim</a:t>
            </a:r>
            <a:r>
              <a:rPr lang="en-US" sz="2200" dirty="0"/>
              <a:t> </a:t>
            </a:r>
            <a:r>
              <a:rPr lang="en-US" sz="2200" dirty="0" err="1"/>
              <a:t>instruksi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ALU </a:t>
            </a:r>
            <a:r>
              <a:rPr lang="en-US" sz="2200" dirty="0" err="1"/>
              <a:t>bila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perhitungan</a:t>
            </a:r>
            <a:r>
              <a:rPr lang="en-US" sz="2200" dirty="0"/>
              <a:t> </a:t>
            </a:r>
            <a:r>
              <a:rPr lang="en-US" sz="2200" dirty="0" err="1"/>
              <a:t>aritmatika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perbandingan</a:t>
            </a:r>
            <a:r>
              <a:rPr lang="en-US" sz="2200" dirty="0"/>
              <a:t> </a:t>
            </a:r>
            <a:r>
              <a:rPr lang="en-US" sz="2200" dirty="0" err="1"/>
              <a:t>logika</a:t>
            </a:r>
            <a:r>
              <a:rPr lang="en-US" sz="2200" dirty="0"/>
              <a:t> </a:t>
            </a:r>
            <a:r>
              <a:rPr lang="en-US" sz="2200" dirty="0" err="1"/>
              <a:t>serta</a:t>
            </a:r>
            <a:r>
              <a:rPr lang="en-US" sz="2200" dirty="0"/>
              <a:t> </a:t>
            </a:r>
            <a:r>
              <a:rPr lang="en-US" sz="2200" dirty="0" err="1"/>
              <a:t>mengawasi</a:t>
            </a:r>
            <a:r>
              <a:rPr lang="en-US" sz="2200" dirty="0"/>
              <a:t> </a:t>
            </a:r>
            <a:r>
              <a:rPr lang="en-US" sz="2200" dirty="0" err="1"/>
              <a:t>kerja</a:t>
            </a:r>
            <a:r>
              <a:rPr lang="en-US" sz="2200" dirty="0"/>
              <a:t> ALU</a:t>
            </a:r>
          </a:p>
          <a:p>
            <a:pPr marL="609600" indent="-609600" algn="just">
              <a:buFontTx/>
              <a:buAutoNum type="arabicPeriod"/>
            </a:pPr>
            <a:r>
              <a:rPr lang="en-US" sz="2200" dirty="0" err="1"/>
              <a:t>Menyimpan</a:t>
            </a:r>
            <a:r>
              <a:rPr lang="en-US" sz="2200" dirty="0"/>
              <a:t> </a:t>
            </a:r>
            <a:r>
              <a:rPr lang="en-US" sz="2200" dirty="0" err="1"/>
              <a:t>hasil</a:t>
            </a:r>
            <a:r>
              <a:rPr lang="en-US" sz="2200" dirty="0"/>
              <a:t> proses </a:t>
            </a:r>
            <a:r>
              <a:rPr lang="en-US" sz="2200" dirty="0" err="1"/>
              <a:t>ke</a:t>
            </a:r>
            <a:r>
              <a:rPr lang="en-US" sz="2200" dirty="0"/>
              <a:t> Main Memory</a:t>
            </a:r>
          </a:p>
          <a:p>
            <a:pPr algn="just"/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10114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Arithmetic and Logic Unit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dirty="0"/>
              <a:t>Tugas utama : melakukan semua perhitungan aritmatika atau matematika yang sesuai dengan instruksi program</a:t>
            </a:r>
          </a:p>
          <a:p>
            <a:pPr algn="just"/>
            <a:r>
              <a:rPr lang="id-ID" dirty="0"/>
              <a:t>Tugas lainnya : melakukan keputusan dari operasi lagika sesuai dengan instruksi program</a:t>
            </a:r>
          </a:p>
        </p:txBody>
      </p:sp>
    </p:spTree>
    <p:extLst>
      <p:ext uri="{BB962C8B-B14F-4D97-AF65-F5344CB8AC3E}">
        <p14:creationId xmlns:p14="http://schemas.microsoft.com/office/powerpoint/2010/main" val="303634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Macam – macam Ingatan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buFontTx/>
              <a:buChar char="-"/>
            </a:pPr>
            <a:r>
              <a:rPr lang="en-US" i="1" dirty="0"/>
              <a:t>Register</a:t>
            </a:r>
            <a:r>
              <a:rPr lang="en-US" dirty="0"/>
              <a:t>,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data yang </a:t>
            </a:r>
            <a:r>
              <a:rPr lang="en-US" dirty="0" err="1"/>
              <a:t>sedang</a:t>
            </a:r>
            <a:r>
              <a:rPr lang="en-US" dirty="0"/>
              <a:t> di proses</a:t>
            </a:r>
          </a:p>
          <a:p>
            <a:pPr algn="just">
              <a:buFontTx/>
              <a:buChar char="-"/>
            </a:pPr>
            <a:endParaRPr lang="en-US" dirty="0"/>
          </a:p>
          <a:p>
            <a:pPr algn="just">
              <a:buFontTx/>
              <a:buChar char="-"/>
            </a:pPr>
            <a:r>
              <a:rPr lang="en-US" dirty="0"/>
              <a:t> </a:t>
            </a:r>
            <a:r>
              <a:rPr lang="en-US" i="1" dirty="0"/>
              <a:t>Main Memory</a:t>
            </a:r>
            <a:r>
              <a:rPr lang="en-US" dirty="0"/>
              <a:t>,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pengolahan</a:t>
            </a:r>
            <a:endParaRPr lang="en-US" dirty="0"/>
          </a:p>
          <a:p>
            <a:pPr algn="just">
              <a:buFontTx/>
              <a:buChar char="-"/>
            </a:pPr>
            <a:endParaRPr lang="en-US" dirty="0"/>
          </a:p>
          <a:p>
            <a:pPr algn="just">
              <a:buFontTx/>
              <a:buChar char="-"/>
            </a:pPr>
            <a:r>
              <a:rPr lang="en-US" dirty="0"/>
              <a:t> </a:t>
            </a:r>
            <a:r>
              <a:rPr lang="en-US" i="1" dirty="0"/>
              <a:t>External Memory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 err="1"/>
              <a:t>Simpanan</a:t>
            </a:r>
            <a:r>
              <a:rPr lang="en-US" i="1" dirty="0"/>
              <a:t> </a:t>
            </a:r>
            <a:r>
              <a:rPr lang="en-US" i="1" dirty="0" err="1"/>
              <a:t>Luar</a:t>
            </a:r>
            <a:r>
              <a:rPr lang="en-US" i="1" dirty="0"/>
              <a:t>),</a:t>
            </a:r>
            <a:r>
              <a:rPr lang="en-US" dirty="0"/>
              <a:t>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program </a:t>
            </a:r>
            <a:r>
              <a:rPr lang="en-US" dirty="0" err="1"/>
              <a:t>dan</a:t>
            </a:r>
            <a:r>
              <a:rPr lang="en-US" dirty="0"/>
              <a:t> data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permanen</a:t>
            </a:r>
            <a:endParaRPr lang="en-US" dirty="0"/>
          </a:p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3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Terminal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i="1" dirty="0" smtClean="0">
                <a:solidFill>
                  <a:srgbClr val="FF0000"/>
                </a:solidFill>
              </a:rPr>
              <a:t>Terminal </a:t>
            </a:r>
            <a:r>
              <a:rPr lang="id-ID" dirty="0" smtClean="0"/>
              <a:t>: alat input yang juga berfungsi sebagai alat output untuk menampilkan hasil</a:t>
            </a:r>
          </a:p>
          <a:p>
            <a:pPr algn="just"/>
            <a:r>
              <a:rPr lang="en-US" i="1" dirty="0">
                <a:solidFill>
                  <a:srgbClr val="FF0000"/>
                </a:solidFill>
              </a:rPr>
              <a:t>Remote Job Entry Terminal </a:t>
            </a:r>
            <a:r>
              <a:rPr lang="en-US" dirty="0" err="1"/>
              <a:t>atau</a:t>
            </a:r>
            <a:r>
              <a:rPr lang="en-US" i="1" dirty="0">
                <a:solidFill>
                  <a:srgbClr val="FF0000"/>
                </a:solidFill>
              </a:rPr>
              <a:t> Remote Batch </a:t>
            </a:r>
            <a:r>
              <a:rPr lang="en-US" i="1" dirty="0" smtClean="0">
                <a:solidFill>
                  <a:srgbClr val="FF0000"/>
                </a:solidFill>
              </a:rPr>
              <a:t>Terminal</a:t>
            </a:r>
            <a:r>
              <a:rPr lang="id-ID" i="1" dirty="0" smtClean="0">
                <a:solidFill>
                  <a:srgbClr val="FF0000"/>
                </a:solidFill>
              </a:rPr>
              <a:t> : </a:t>
            </a:r>
            <a:r>
              <a:rPr lang="id-ID" dirty="0" smtClean="0"/>
              <a:t>dihubungkan dengan pusat komputer yang letaknya jauh.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5039" y="2040379"/>
            <a:ext cx="12034420" cy="4896909"/>
          </a:xfrm>
        </p:spPr>
        <p:txBody>
          <a:bodyPr>
            <a:normAutofit/>
          </a:bodyPr>
          <a:lstStyle/>
          <a:p>
            <a:r>
              <a:rPr lang="id-ID" sz="6600" dirty="0" smtClean="0"/>
              <a:t>REGISTER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12450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Register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id-ID" dirty="0" smtClean="0"/>
              <a:t>Simpanan kecil dengan kecepatan tinggi</a:t>
            </a:r>
          </a:p>
          <a:p>
            <a:pPr algn="just"/>
            <a:r>
              <a:rPr lang="id-ID" dirty="0" smtClean="0"/>
              <a:t>Lebih cepat 5 – 10 kali dibanding kecepatan perekaman atau pengambilan data di memory</a:t>
            </a:r>
          </a:p>
          <a:p>
            <a:pPr algn="just"/>
            <a:r>
              <a:rPr lang="id-ID" dirty="0" smtClean="0"/>
              <a:t>Digunakan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data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CPU,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instruksi-instruksi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data </a:t>
            </a:r>
            <a:r>
              <a:rPr lang="en-US" dirty="0" err="1"/>
              <a:t>lainnya</a:t>
            </a:r>
            <a:r>
              <a:rPr lang="en-US" dirty="0"/>
              <a:t> yang </a:t>
            </a:r>
            <a:r>
              <a:rPr lang="en-US" dirty="0" err="1"/>
              <a:t>menunggu</a:t>
            </a:r>
            <a:r>
              <a:rPr lang="en-US" dirty="0"/>
              <a:t> </a:t>
            </a:r>
            <a:r>
              <a:rPr lang="en-US" dirty="0" err="1"/>
              <a:t>giliran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di Main </a:t>
            </a:r>
            <a:r>
              <a:rPr lang="en-US" dirty="0" smtClean="0"/>
              <a:t>Memory</a:t>
            </a:r>
            <a:endParaRPr lang="en-US" dirty="0"/>
          </a:p>
          <a:p>
            <a:pPr algn="just"/>
            <a:r>
              <a:rPr lang="en-US" dirty="0"/>
              <a:t>Register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ingatan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data </a:t>
            </a:r>
            <a:r>
              <a:rPr lang="en-US" dirty="0" err="1"/>
              <a:t>tersimpan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permanen</a:t>
            </a:r>
            <a:r>
              <a:rPr lang="en-US" dirty="0"/>
              <a:t> di Memory</a:t>
            </a:r>
          </a:p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491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232820"/>
              </p:ext>
            </p:extLst>
          </p:nvPr>
        </p:nvGraphicFramePr>
        <p:xfrm>
          <a:off x="942042" y="896173"/>
          <a:ext cx="10816727" cy="5614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894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800" dirty="0" smtClean="0"/>
              <a:t>Jenis Register berhubungan dengan Instruksi</a:t>
            </a:r>
            <a:endParaRPr lang="id-ID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sz="2800" b="1" i="1" dirty="0"/>
              <a:t>Instruction Register (IR) </a:t>
            </a:r>
            <a:r>
              <a:rPr lang="en-US" sz="2800" b="1" i="1" dirty="0" err="1"/>
              <a:t>atau</a:t>
            </a:r>
            <a:r>
              <a:rPr lang="en-US" sz="2800" b="1" i="1" dirty="0"/>
              <a:t> Program Register </a:t>
            </a:r>
            <a:endParaRPr lang="id-ID" sz="2800" dirty="0"/>
          </a:p>
          <a:p>
            <a:pPr lvl="1" algn="just"/>
            <a:r>
              <a:rPr lang="id-ID" sz="2400" dirty="0"/>
              <a:t>Digunakan untuk menyimpan instruksi yang sedang </a:t>
            </a:r>
            <a:r>
              <a:rPr lang="id-ID" sz="2400" dirty="0" smtClean="0"/>
              <a:t>diproses</a:t>
            </a:r>
          </a:p>
          <a:p>
            <a:pPr algn="just"/>
            <a:r>
              <a:rPr lang="en-US" sz="2800" b="1" i="1" dirty="0"/>
              <a:t>Program </a:t>
            </a:r>
            <a:r>
              <a:rPr lang="en-US" sz="2800" b="1" i="1" dirty="0" smtClean="0"/>
              <a:t>Counter</a:t>
            </a:r>
            <a:r>
              <a:rPr lang="id-ID" sz="2800" b="1" i="1" dirty="0" smtClean="0"/>
              <a:t> </a:t>
            </a:r>
            <a:r>
              <a:rPr lang="en-US" sz="2800" b="1" i="1" dirty="0" smtClean="0"/>
              <a:t>/</a:t>
            </a:r>
            <a:r>
              <a:rPr lang="id-ID" sz="2800" b="1" i="1" dirty="0" smtClean="0"/>
              <a:t> </a:t>
            </a:r>
            <a:r>
              <a:rPr lang="en-US" sz="2800" b="1" i="1" dirty="0" smtClean="0"/>
              <a:t>Control Counter</a:t>
            </a:r>
            <a:r>
              <a:rPr lang="id-ID" sz="2800" b="1" i="1" dirty="0" smtClean="0"/>
              <a:t> </a:t>
            </a:r>
            <a:r>
              <a:rPr lang="en-US" sz="2800" b="1" i="1" dirty="0" smtClean="0"/>
              <a:t>/</a:t>
            </a:r>
            <a:r>
              <a:rPr lang="id-ID" sz="2800" b="1" i="1" dirty="0" smtClean="0"/>
              <a:t> </a:t>
            </a:r>
            <a:r>
              <a:rPr lang="en-US" sz="2800" b="1" i="1" dirty="0" smtClean="0"/>
              <a:t>Instruction </a:t>
            </a:r>
            <a:r>
              <a:rPr lang="en-US" sz="2800" b="1" i="1" dirty="0"/>
              <a:t>Counter</a:t>
            </a:r>
            <a:endParaRPr lang="id-ID" sz="2800" b="1" i="1" dirty="0"/>
          </a:p>
          <a:p>
            <a:pPr lvl="1" algn="just"/>
            <a:r>
              <a:rPr lang="id-ID" sz="2400" dirty="0"/>
              <a:t>Register yang digunakan untuk menyimpan alamat (address) lokasi dari main memory yang berisi instruksi yang sedang diproses. </a:t>
            </a:r>
          </a:p>
        </p:txBody>
      </p:sp>
    </p:spTree>
    <p:extLst>
      <p:ext uri="{BB962C8B-B14F-4D97-AF65-F5344CB8AC3E}">
        <p14:creationId xmlns:p14="http://schemas.microsoft.com/office/powerpoint/2010/main" val="1255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400" dirty="0" smtClean="0"/>
              <a:t>Jenis Register yang berhubungan dengan data yang diproses</a:t>
            </a:r>
            <a:endParaRPr lang="id-ID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General Purpose Register</a:t>
            </a:r>
          </a:p>
          <a:p>
            <a:pPr lvl="1"/>
            <a:r>
              <a:rPr lang="id-ID" dirty="0" smtClean="0"/>
              <a:t>Operand Register </a:t>
            </a:r>
            <a:r>
              <a:rPr lang="id-ID" dirty="0" smtClean="0">
                <a:sym typeface="Wingdings" pitchFamily="2" charset="2"/>
              </a:rPr>
              <a:t> Menampung </a:t>
            </a:r>
            <a:r>
              <a:rPr lang="id-ID" dirty="0" smtClean="0"/>
              <a:t>data yang diolah</a:t>
            </a:r>
          </a:p>
          <a:p>
            <a:pPr lvl="1"/>
            <a:r>
              <a:rPr lang="id-ID" dirty="0" smtClean="0"/>
              <a:t>Accumulator </a:t>
            </a:r>
            <a:r>
              <a:rPr lang="id-ID" dirty="0" smtClean="0">
                <a:sym typeface="Wingdings" pitchFamily="2" charset="2"/>
              </a:rPr>
              <a:t> Menampung </a:t>
            </a:r>
            <a:r>
              <a:rPr lang="id-ID" dirty="0" smtClean="0"/>
              <a:t>hasil pengolahan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94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800" dirty="0" smtClean="0"/>
              <a:t>Jenis Register sebagai jembatan antara CPU dan Main Memory</a:t>
            </a:r>
            <a:endParaRPr lang="id-ID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MAR (Memory Address Register)</a:t>
            </a:r>
          </a:p>
          <a:p>
            <a:pPr lvl="1"/>
            <a:r>
              <a:rPr lang="id-ID" dirty="0" smtClean="0"/>
              <a:t>Menampung Alamat lokasi didalam memori</a:t>
            </a:r>
          </a:p>
          <a:p>
            <a:r>
              <a:rPr lang="id-ID" dirty="0" smtClean="0"/>
              <a:t>MDR (Memory Data Register)</a:t>
            </a:r>
          </a:p>
          <a:p>
            <a:pPr lvl="1"/>
            <a:r>
              <a:rPr lang="id-ID" dirty="0" smtClean="0"/>
              <a:t>Menampung Data terakhir yang akan ditampilkan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951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5039" y="2040379"/>
            <a:ext cx="12034420" cy="4896909"/>
          </a:xfrm>
        </p:spPr>
        <p:txBody>
          <a:bodyPr>
            <a:normAutofit/>
          </a:bodyPr>
          <a:lstStyle/>
          <a:p>
            <a:r>
              <a:rPr lang="id-ID" sz="6600" dirty="0" smtClean="0"/>
              <a:t>Main Memory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30296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Main Memory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main memory </a:t>
            </a:r>
            <a:r>
              <a:rPr lang="en-US" dirty="0" err="1"/>
              <a:t>ditunjukkan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satuan</a:t>
            </a:r>
            <a:r>
              <a:rPr lang="en-US" dirty="0"/>
              <a:t> :</a:t>
            </a:r>
            <a:endParaRPr lang="id-ID" dirty="0"/>
          </a:p>
          <a:p>
            <a:pPr lvl="1" algn="just"/>
            <a:r>
              <a:rPr lang="en-US" dirty="0"/>
              <a:t>Kilo Byte (KB) 	=  1024 Byte</a:t>
            </a:r>
            <a:endParaRPr lang="id-ID" dirty="0"/>
          </a:p>
          <a:p>
            <a:pPr lvl="1" algn="just"/>
            <a:r>
              <a:rPr lang="id-ID" dirty="0"/>
              <a:t>Mega Byte (MB)  	=  1024 KB</a:t>
            </a:r>
          </a:p>
          <a:p>
            <a:pPr lvl="1" algn="just"/>
            <a:r>
              <a:rPr lang="id-ID" dirty="0"/>
              <a:t>Giga Byte (GB)	=  1024 MB</a:t>
            </a:r>
          </a:p>
          <a:p>
            <a:pPr lvl="1" algn="just"/>
            <a:r>
              <a:rPr lang="id-ID" dirty="0"/>
              <a:t>1 Byte 	=  8 bit</a:t>
            </a:r>
          </a:p>
          <a:p>
            <a:pPr algn="just"/>
            <a:r>
              <a:rPr lang="id-ID" dirty="0"/>
              <a:t>Main Memory terdiri dari RAM dan ROM.</a:t>
            </a:r>
          </a:p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78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RAM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id-ID" sz="2400" dirty="0" smtClean="0"/>
              <a:t>Memory </a:t>
            </a:r>
            <a:r>
              <a:rPr lang="id-ID" sz="2400" dirty="0"/>
              <a:t>yang dapat di</a:t>
            </a:r>
            <a:r>
              <a:rPr lang="id-ID" sz="2400" i="1" dirty="0"/>
              <a:t>access</a:t>
            </a:r>
            <a:r>
              <a:rPr lang="id-ID" sz="2400" dirty="0"/>
              <a:t>, yaitu dapat diisi dan diambil isinya oleh </a:t>
            </a:r>
            <a:r>
              <a:rPr lang="id-ID" sz="2400" dirty="0" smtClean="0"/>
              <a:t>programmer.</a:t>
            </a:r>
          </a:p>
          <a:p>
            <a:pPr algn="just">
              <a:lnSpc>
                <a:spcPct val="120000"/>
              </a:lnSpc>
            </a:pPr>
            <a:r>
              <a:rPr lang="en-US" sz="2400" dirty="0" err="1" smtClean="0"/>
              <a:t>Struktur</a:t>
            </a:r>
            <a:r>
              <a:rPr lang="en-US" sz="2400" dirty="0" smtClean="0"/>
              <a:t> </a:t>
            </a:r>
            <a:r>
              <a:rPr lang="en-US" sz="2400" dirty="0" err="1"/>
              <a:t>dari</a:t>
            </a:r>
            <a:r>
              <a:rPr lang="en-US" sz="2400" dirty="0"/>
              <a:t> RAM </a:t>
            </a:r>
            <a:r>
              <a:rPr lang="en-US" sz="2400" dirty="0" err="1"/>
              <a:t>dibagi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4 </a:t>
            </a:r>
            <a:r>
              <a:rPr lang="en-US" sz="2400" dirty="0" err="1" smtClean="0"/>
              <a:t>bagian</a:t>
            </a:r>
            <a:r>
              <a:rPr lang="id-ID" sz="2400" dirty="0"/>
              <a:t>:</a:t>
            </a:r>
            <a:endParaRPr lang="en-US" sz="2400" dirty="0"/>
          </a:p>
          <a:p>
            <a:pPr marL="1009650" lvl="1" indent="-609600" algn="just">
              <a:lnSpc>
                <a:spcPct val="120000"/>
              </a:lnSpc>
              <a:buFontTx/>
              <a:buAutoNum type="arabicPeriod"/>
            </a:pPr>
            <a:r>
              <a:rPr lang="en-US" sz="1800" i="1" dirty="0"/>
              <a:t>Input Storage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menampung</a:t>
            </a:r>
            <a:r>
              <a:rPr lang="en-US" sz="1800" dirty="0"/>
              <a:t> input yang </a:t>
            </a:r>
            <a:r>
              <a:rPr lang="en-US" sz="1800" dirty="0" err="1"/>
              <a:t>dimasukkan</a:t>
            </a:r>
            <a:r>
              <a:rPr lang="en-US" sz="1800" dirty="0"/>
              <a:t> </a:t>
            </a:r>
            <a:r>
              <a:rPr lang="en-US" sz="1800" dirty="0" err="1"/>
              <a:t>lewat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input</a:t>
            </a:r>
          </a:p>
          <a:p>
            <a:pPr marL="1009650" lvl="1" indent="-609600" algn="just">
              <a:lnSpc>
                <a:spcPct val="120000"/>
              </a:lnSpc>
              <a:buFontTx/>
              <a:buAutoNum type="arabicPeriod"/>
            </a:pPr>
            <a:r>
              <a:rPr lang="en-US" sz="1800" i="1" dirty="0"/>
              <a:t>Program Storage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menyimpan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instruksi-instruksi</a:t>
            </a:r>
            <a:r>
              <a:rPr lang="en-US" sz="1800" dirty="0"/>
              <a:t> program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diproses</a:t>
            </a:r>
            <a:endParaRPr lang="en-US" sz="1800" dirty="0"/>
          </a:p>
          <a:p>
            <a:pPr marL="1009650" lvl="1" indent="-609600" algn="just">
              <a:lnSpc>
                <a:spcPct val="120000"/>
              </a:lnSpc>
              <a:buFontTx/>
              <a:buAutoNum type="arabicPeriod"/>
            </a:pPr>
            <a:r>
              <a:rPr lang="en-US" sz="1800" i="1" dirty="0"/>
              <a:t>Working Storage,</a:t>
            </a:r>
            <a:r>
              <a:rPr lang="en-US" sz="1800" dirty="0"/>
              <a:t>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menyimpan</a:t>
            </a:r>
            <a:r>
              <a:rPr lang="en-US" sz="1800" dirty="0"/>
              <a:t> data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diolah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pengolahan</a:t>
            </a:r>
            <a:endParaRPr lang="en-US" sz="1800" dirty="0"/>
          </a:p>
          <a:p>
            <a:pPr marL="1009650" lvl="1" indent="-609600" algn="just">
              <a:lnSpc>
                <a:spcPct val="120000"/>
              </a:lnSpc>
              <a:buFontTx/>
              <a:buAutoNum type="arabicPeriod"/>
            </a:pPr>
            <a:r>
              <a:rPr lang="en-US" sz="1800" i="1" dirty="0"/>
              <a:t>Output Storage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menampung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pengolahan</a:t>
            </a:r>
            <a:r>
              <a:rPr lang="en-US" sz="1800" dirty="0"/>
              <a:t> data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ditampilkan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</a:t>
            </a:r>
            <a:r>
              <a:rPr lang="en-US" sz="1800" dirty="0" err="1" smtClean="0"/>
              <a:t>outpu</a:t>
            </a:r>
            <a:r>
              <a:rPr lang="id-ID" sz="1800" dirty="0" smtClean="0"/>
              <a:t>t</a:t>
            </a:r>
            <a:endParaRPr lang="en-US" sz="1800" i="1" dirty="0"/>
          </a:p>
          <a:p>
            <a:pPr algn="just">
              <a:lnSpc>
                <a:spcPct val="120000"/>
              </a:lnSpc>
            </a:pP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6333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ROM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ROM </a:t>
            </a:r>
            <a:r>
              <a:rPr lang="en-US" dirty="0" err="1"/>
              <a:t>adalah</a:t>
            </a:r>
            <a:r>
              <a:rPr lang="en-US" dirty="0"/>
              <a:t> memory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, programmer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memory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Isi ROM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diisi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pabrik</a:t>
            </a:r>
            <a:r>
              <a:rPr lang="en-US" dirty="0"/>
              <a:t> </a:t>
            </a:r>
            <a:r>
              <a:rPr lang="en-US" dirty="0" err="1"/>
              <a:t>pembuat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berupa</a:t>
            </a:r>
            <a:r>
              <a:rPr lang="en-US" dirty="0"/>
              <a:t> program-program </a:t>
            </a:r>
            <a:r>
              <a:rPr lang="en-US" dirty="0" err="1"/>
              <a:t>pokok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i="1" dirty="0" err="1"/>
              <a:t>Sistem</a:t>
            </a:r>
            <a:r>
              <a:rPr lang="en-US" i="1" dirty="0"/>
              <a:t> </a:t>
            </a:r>
            <a:r>
              <a:rPr lang="en-US" i="1" dirty="0" err="1"/>
              <a:t>Operasi</a:t>
            </a:r>
            <a:r>
              <a:rPr lang="en-US" i="1" dirty="0"/>
              <a:t> (Operating System)</a:t>
            </a:r>
          </a:p>
          <a:p>
            <a:pPr algn="just"/>
            <a:endParaRPr lang="en-US" i="1" dirty="0"/>
          </a:p>
          <a:p>
            <a:pPr algn="just"/>
            <a:r>
              <a:rPr lang="en-US" dirty="0"/>
              <a:t>Isi </a:t>
            </a:r>
            <a:r>
              <a:rPr lang="en-US" dirty="0" err="1"/>
              <a:t>dari</a:t>
            </a:r>
            <a:r>
              <a:rPr lang="en-US" dirty="0"/>
              <a:t> ROM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rusak</a:t>
            </a:r>
            <a:r>
              <a:rPr lang="en-US" dirty="0"/>
              <a:t>,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demikian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.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mencegahnya</a:t>
            </a:r>
            <a:r>
              <a:rPr lang="en-US" dirty="0"/>
              <a:t> </a:t>
            </a:r>
            <a:r>
              <a:rPr lang="en-US" dirty="0" err="1"/>
              <a:t>pabrik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merancang</a:t>
            </a:r>
            <a:r>
              <a:rPr lang="en-US" dirty="0"/>
              <a:t> ROM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rupa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isinya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terganti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yang lain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3411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Alat – alat Input </a:t>
            </a:r>
            <a:r>
              <a:rPr lang="id-ID" dirty="0" smtClean="0"/>
              <a:t>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Penggolongan Terminal</a:t>
            </a:r>
          </a:p>
          <a:p>
            <a:pPr lvl="1"/>
            <a:r>
              <a:rPr lang="id-ID" dirty="0" smtClean="0"/>
              <a:t>Non Intelligent Terminal</a:t>
            </a:r>
          </a:p>
          <a:p>
            <a:pPr lvl="1"/>
            <a:r>
              <a:rPr lang="id-ID" dirty="0" smtClean="0"/>
              <a:t>Smart Terminal</a:t>
            </a:r>
          </a:p>
          <a:p>
            <a:pPr lvl="1"/>
            <a:r>
              <a:rPr lang="id-ID" dirty="0" smtClean="0"/>
              <a:t>Intelligent 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5039" y="2040379"/>
            <a:ext cx="12034420" cy="4896909"/>
          </a:xfrm>
        </p:spPr>
        <p:txBody>
          <a:bodyPr>
            <a:normAutofit/>
          </a:bodyPr>
          <a:lstStyle/>
          <a:p>
            <a:r>
              <a:rPr lang="id-ID" sz="6600" dirty="0" smtClean="0"/>
              <a:t>BUS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326370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000" dirty="0">
                <a:effectLst/>
              </a:rPr>
              <a:t>Hubungan antara CPU dengan Main Memory dan alat-alat </a:t>
            </a:r>
            <a:r>
              <a:rPr lang="id-ID" sz="2000" dirty="0" smtClean="0">
                <a:effectLst/>
              </a:rPr>
              <a:t>I/O</a:t>
            </a:r>
            <a:endParaRPr lang="id-ID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d-ID" b="1" dirty="0"/>
              <a:t>Bus</a:t>
            </a:r>
            <a:r>
              <a:rPr lang="id-ID" dirty="0"/>
              <a:t> merupakan suatu sirkuit yang merupakan jalur transfortasi informasi antara dua tau lebih alat-alat dalam sistem komputer.</a:t>
            </a:r>
          </a:p>
          <a:p>
            <a:pPr algn="just"/>
            <a:r>
              <a:rPr lang="id-ID" dirty="0"/>
              <a:t>Bus yang menghubungkan antara CPU dengan Main memory disebut </a:t>
            </a:r>
            <a:r>
              <a:rPr lang="id-ID" b="1" i="1" dirty="0">
                <a:solidFill>
                  <a:srgbClr val="FF0000"/>
                </a:solidFill>
              </a:rPr>
              <a:t>Internal Bus</a:t>
            </a:r>
            <a:r>
              <a:rPr lang="id-ID" dirty="0"/>
              <a:t>, sedang Bus yang menghubungkan CPU dengan alat-alat I/O  disebut </a:t>
            </a:r>
            <a:r>
              <a:rPr lang="id-ID" b="1" i="1" dirty="0">
                <a:solidFill>
                  <a:srgbClr val="FF0000"/>
                </a:solidFill>
              </a:rPr>
              <a:t>External Bus</a:t>
            </a:r>
          </a:p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65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1"/>
          <p:cNvSpPr>
            <a:spLocks noChangeArrowheads="1"/>
          </p:cNvSpPr>
          <p:nvPr/>
        </p:nvSpPr>
        <p:spPr bwMode="auto">
          <a:xfrm>
            <a:off x="1" y="601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2260096" y="1249034"/>
            <a:ext cx="8704787" cy="4339146"/>
            <a:chOff x="3141" y="2524"/>
            <a:chExt cx="6555" cy="3255"/>
          </a:xfrm>
        </p:grpSpPr>
        <p:sp>
          <p:nvSpPr>
            <p:cNvPr id="6" name="Text Box 50"/>
            <p:cNvSpPr txBox="1">
              <a:spLocks noChangeArrowheads="1"/>
            </p:cNvSpPr>
            <p:nvPr/>
          </p:nvSpPr>
          <p:spPr bwMode="auto">
            <a:xfrm>
              <a:off x="3141" y="3424"/>
              <a:ext cx="1440" cy="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Times New Roman" pitchFamily="18" charset="0"/>
                  <a:cs typeface="Times New Roman" pitchFamily="18" charset="0"/>
                </a:rPr>
                <a:t>Alat Input/Output</a:t>
              </a:r>
              <a:endParaRPr kumimoji="0" lang="en-US" sz="4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 Box 49"/>
            <p:cNvSpPr txBox="1">
              <a:spLocks noChangeArrowheads="1"/>
            </p:cNvSpPr>
            <p:nvPr/>
          </p:nvSpPr>
          <p:spPr bwMode="auto">
            <a:xfrm>
              <a:off x="5661" y="3424"/>
              <a:ext cx="1440" cy="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Times New Roman" pitchFamily="18" charset="0"/>
                  <a:cs typeface="Times New Roman" pitchFamily="18" charset="0"/>
                </a:rPr>
                <a:t>CPU</a:t>
              </a:r>
              <a:endParaRPr kumimoji="0" lang="en-US" sz="4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8181" y="3424"/>
              <a:ext cx="1440" cy="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Times New Roman" pitchFamily="18" charset="0"/>
                  <a:cs typeface="Times New Roman" pitchFamily="18" charset="0"/>
                </a:rPr>
                <a:t>Main </a:t>
              </a: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Times New Roman" pitchFamily="18" charset="0"/>
                  <a:cs typeface="Times New Roman" pitchFamily="18" charset="0"/>
                </a:rPr>
                <a:t>Memory</a:t>
              </a:r>
              <a:endParaRPr kumimoji="0" lang="en-US" sz="4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3501" y="2524"/>
              <a:ext cx="675" cy="720"/>
            </a:xfrm>
            <a:prstGeom prst="downArrow">
              <a:avLst>
                <a:gd name="adj1" fmla="val 50000"/>
                <a:gd name="adj2" fmla="val 2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10" name="AutoShape 46"/>
            <p:cNvSpPr>
              <a:spLocks noChangeArrowheads="1"/>
            </p:cNvSpPr>
            <p:nvPr/>
          </p:nvSpPr>
          <p:spPr bwMode="auto">
            <a:xfrm>
              <a:off x="8616" y="2524"/>
              <a:ext cx="645" cy="720"/>
            </a:xfrm>
            <a:prstGeom prst="downArrow">
              <a:avLst>
                <a:gd name="adj1" fmla="val 50000"/>
                <a:gd name="adj2" fmla="val 2790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11" name="AutoShape 45"/>
            <p:cNvSpPr>
              <a:spLocks noChangeArrowheads="1"/>
            </p:cNvSpPr>
            <p:nvPr/>
          </p:nvSpPr>
          <p:spPr bwMode="auto">
            <a:xfrm>
              <a:off x="6021" y="2524"/>
              <a:ext cx="720" cy="72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12" name="Text Box 44"/>
            <p:cNvSpPr txBox="1">
              <a:spLocks noChangeArrowheads="1"/>
            </p:cNvSpPr>
            <p:nvPr/>
          </p:nvSpPr>
          <p:spPr bwMode="auto">
            <a:xfrm>
              <a:off x="4041" y="2524"/>
              <a:ext cx="46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d-ID" sz="4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43"/>
            <p:cNvSpPr>
              <a:spLocks noChangeArrowheads="1"/>
            </p:cNvSpPr>
            <p:nvPr/>
          </p:nvSpPr>
          <p:spPr bwMode="auto">
            <a:xfrm>
              <a:off x="4011" y="2524"/>
              <a:ext cx="36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14" name="Line 42"/>
            <p:cNvSpPr>
              <a:spLocks noChangeShapeType="1"/>
            </p:cNvSpPr>
            <p:nvPr/>
          </p:nvSpPr>
          <p:spPr bwMode="auto">
            <a:xfrm>
              <a:off x="3861" y="2524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15" name="Rectangle 41"/>
            <p:cNvSpPr>
              <a:spLocks noChangeArrowheads="1"/>
            </p:cNvSpPr>
            <p:nvPr/>
          </p:nvSpPr>
          <p:spPr bwMode="auto">
            <a:xfrm>
              <a:off x="8541" y="2524"/>
              <a:ext cx="36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16" name="Line 40"/>
            <p:cNvSpPr>
              <a:spLocks noChangeShapeType="1"/>
            </p:cNvSpPr>
            <p:nvPr/>
          </p:nvSpPr>
          <p:spPr bwMode="auto">
            <a:xfrm>
              <a:off x="8541" y="2524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17" name="Rectangle 39"/>
            <p:cNvSpPr>
              <a:spLocks noChangeArrowheads="1"/>
            </p:cNvSpPr>
            <p:nvPr/>
          </p:nvSpPr>
          <p:spPr bwMode="auto">
            <a:xfrm>
              <a:off x="6201" y="2539"/>
              <a:ext cx="36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18" name="Line 38"/>
            <p:cNvSpPr>
              <a:spLocks noChangeShapeType="1"/>
            </p:cNvSpPr>
            <p:nvPr/>
          </p:nvSpPr>
          <p:spPr bwMode="auto">
            <a:xfrm>
              <a:off x="6561" y="288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19" name="Line 37"/>
            <p:cNvSpPr>
              <a:spLocks noChangeShapeType="1"/>
            </p:cNvSpPr>
            <p:nvPr/>
          </p:nvSpPr>
          <p:spPr bwMode="auto">
            <a:xfrm>
              <a:off x="6591" y="2884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20" name="Line 36"/>
            <p:cNvSpPr>
              <a:spLocks noChangeShapeType="1"/>
            </p:cNvSpPr>
            <p:nvPr/>
          </p:nvSpPr>
          <p:spPr bwMode="auto">
            <a:xfrm>
              <a:off x="6036" y="2884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8601" y="2884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22" name="Line 34"/>
            <p:cNvSpPr>
              <a:spLocks noChangeShapeType="1"/>
            </p:cNvSpPr>
            <p:nvPr/>
          </p:nvSpPr>
          <p:spPr bwMode="auto">
            <a:xfrm flipH="1">
              <a:off x="3996" y="2884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23" name="Text Box 33"/>
            <p:cNvSpPr txBox="1">
              <a:spLocks noChangeArrowheads="1"/>
            </p:cNvSpPr>
            <p:nvPr/>
          </p:nvSpPr>
          <p:spPr bwMode="auto">
            <a:xfrm>
              <a:off x="5481" y="2524"/>
              <a:ext cx="180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Times New Roman" pitchFamily="18" charset="0"/>
                  <a:cs typeface="Arial" pitchFamily="34" charset="0"/>
                </a:rPr>
                <a:t>Address Bus</a:t>
              </a:r>
              <a:endParaRPr kumimoji="0" lang="en-US" sz="4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>
              <a:off x="5301" y="2524"/>
              <a:ext cx="25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25" name="AutoShape 31"/>
            <p:cNvSpPr>
              <a:spLocks noChangeArrowheads="1"/>
            </p:cNvSpPr>
            <p:nvPr/>
          </p:nvSpPr>
          <p:spPr bwMode="auto">
            <a:xfrm rot="-10800000">
              <a:off x="5646" y="4504"/>
              <a:ext cx="720" cy="72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26" name="AutoShape 30"/>
            <p:cNvSpPr>
              <a:spLocks noChangeArrowheads="1"/>
            </p:cNvSpPr>
            <p:nvPr/>
          </p:nvSpPr>
          <p:spPr bwMode="auto">
            <a:xfrm rot="-10800000">
              <a:off x="8976" y="4504"/>
              <a:ext cx="720" cy="72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27" name="AutoShape 29"/>
            <p:cNvSpPr>
              <a:spLocks noChangeArrowheads="1"/>
            </p:cNvSpPr>
            <p:nvPr/>
          </p:nvSpPr>
          <p:spPr bwMode="auto">
            <a:xfrm rot="-10800000">
              <a:off x="8181" y="4504"/>
              <a:ext cx="720" cy="72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28" name="AutoShape 28"/>
            <p:cNvSpPr>
              <a:spLocks noChangeArrowheads="1"/>
            </p:cNvSpPr>
            <p:nvPr/>
          </p:nvSpPr>
          <p:spPr bwMode="auto">
            <a:xfrm rot="-10800000">
              <a:off x="6411" y="4504"/>
              <a:ext cx="720" cy="72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 rot="-16200000">
              <a:off x="4731" y="3604"/>
              <a:ext cx="720" cy="72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0" name="AutoShape 26"/>
            <p:cNvSpPr>
              <a:spLocks noChangeArrowheads="1"/>
            </p:cNvSpPr>
            <p:nvPr/>
          </p:nvSpPr>
          <p:spPr bwMode="auto">
            <a:xfrm rot="-10800000">
              <a:off x="3501" y="4504"/>
              <a:ext cx="720" cy="720"/>
            </a:xfrm>
            <a:prstGeom prst="downArrow">
              <a:avLst>
                <a:gd name="adj1" fmla="val 49722"/>
                <a:gd name="adj2" fmla="val 2486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3681" y="5404"/>
              <a:ext cx="5835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2" name="Rectangle 24"/>
            <p:cNvSpPr>
              <a:spLocks noChangeArrowheads="1"/>
            </p:cNvSpPr>
            <p:nvPr/>
          </p:nvSpPr>
          <p:spPr bwMode="auto">
            <a:xfrm>
              <a:off x="6591" y="5029"/>
              <a:ext cx="360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9156" y="5044"/>
              <a:ext cx="360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3681" y="4969"/>
              <a:ext cx="360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5121" y="4864"/>
              <a:ext cx="360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6" name="Line 20"/>
            <p:cNvSpPr>
              <a:spLocks noChangeShapeType="1"/>
            </p:cNvSpPr>
            <p:nvPr/>
          </p:nvSpPr>
          <p:spPr bwMode="auto">
            <a:xfrm>
              <a:off x="9516" y="4864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9156" y="4879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8" name="Line 18"/>
            <p:cNvSpPr>
              <a:spLocks noChangeShapeType="1"/>
            </p:cNvSpPr>
            <p:nvPr/>
          </p:nvSpPr>
          <p:spPr bwMode="auto">
            <a:xfrm>
              <a:off x="6936" y="5239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6576" y="5224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0" name="Line 16"/>
            <p:cNvSpPr>
              <a:spLocks noChangeShapeType="1"/>
            </p:cNvSpPr>
            <p:nvPr/>
          </p:nvSpPr>
          <p:spPr bwMode="auto">
            <a:xfrm>
              <a:off x="4041" y="5224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>
              <a:off x="3681" y="4864"/>
              <a:ext cx="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2" name="Rectangle 14"/>
            <p:cNvSpPr>
              <a:spLocks noChangeArrowheads="1"/>
            </p:cNvSpPr>
            <p:nvPr/>
          </p:nvSpPr>
          <p:spPr bwMode="auto">
            <a:xfrm>
              <a:off x="8361" y="4684"/>
              <a:ext cx="360" cy="4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5841" y="4684"/>
              <a:ext cx="360" cy="4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5121" y="3784"/>
              <a:ext cx="360" cy="10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5" name="Rectangle 11"/>
            <p:cNvSpPr>
              <a:spLocks noChangeArrowheads="1"/>
            </p:cNvSpPr>
            <p:nvPr/>
          </p:nvSpPr>
          <p:spPr bwMode="auto">
            <a:xfrm>
              <a:off x="5121" y="4504"/>
              <a:ext cx="360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6" name="Rectangle 10"/>
            <p:cNvSpPr>
              <a:spLocks noChangeArrowheads="1"/>
            </p:cNvSpPr>
            <p:nvPr/>
          </p:nvSpPr>
          <p:spPr bwMode="auto">
            <a:xfrm>
              <a:off x="4941" y="3784"/>
              <a:ext cx="36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7" name="Line 9"/>
            <p:cNvSpPr>
              <a:spLocks noChangeShapeType="1"/>
            </p:cNvSpPr>
            <p:nvPr/>
          </p:nvSpPr>
          <p:spPr bwMode="auto">
            <a:xfrm>
              <a:off x="8361" y="4699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8" name="Line 8"/>
            <p:cNvSpPr>
              <a:spLocks noChangeShapeType="1"/>
            </p:cNvSpPr>
            <p:nvPr/>
          </p:nvSpPr>
          <p:spPr bwMode="auto">
            <a:xfrm>
              <a:off x="6201" y="4684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49" name="Line 7"/>
            <p:cNvSpPr>
              <a:spLocks noChangeShapeType="1"/>
            </p:cNvSpPr>
            <p:nvPr/>
          </p:nvSpPr>
          <p:spPr bwMode="auto">
            <a:xfrm>
              <a:off x="5121" y="4324"/>
              <a:ext cx="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50" name="Line 6"/>
            <p:cNvSpPr>
              <a:spLocks noChangeShapeType="1"/>
            </p:cNvSpPr>
            <p:nvPr/>
          </p:nvSpPr>
          <p:spPr bwMode="auto">
            <a:xfrm>
              <a:off x="4941" y="3784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6021" y="5419"/>
              <a:ext cx="144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Times New Roman" pitchFamily="18" charset="0"/>
                  <a:cs typeface="Arial" pitchFamily="34" charset="0"/>
                </a:rPr>
                <a:t>Data Bus</a:t>
              </a:r>
              <a:endParaRPr kumimoji="0" lang="en-US" sz="4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Line 4"/>
            <p:cNvSpPr>
              <a:spLocks noChangeShapeType="1"/>
            </p:cNvSpPr>
            <p:nvPr/>
          </p:nvSpPr>
          <p:spPr bwMode="auto">
            <a:xfrm>
              <a:off x="5481" y="5764"/>
              <a:ext cx="21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6096" y="4879"/>
              <a:ext cx="180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Times New Roman" pitchFamily="18" charset="0"/>
                  <a:cs typeface="Arial" pitchFamily="34" charset="0"/>
                </a:rPr>
                <a:t>Control Bus</a:t>
              </a:r>
              <a:endParaRPr kumimoji="0" lang="en-US" sz="4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Line 2"/>
            <p:cNvSpPr>
              <a:spLocks noChangeShapeType="1"/>
            </p:cNvSpPr>
            <p:nvPr/>
          </p:nvSpPr>
          <p:spPr bwMode="auto">
            <a:xfrm>
              <a:off x="5841" y="5224"/>
              <a:ext cx="21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4400" b="1"/>
            </a:p>
          </p:txBody>
        </p:sp>
      </p:grpSp>
      <p:sp>
        <p:nvSpPr>
          <p:cNvPr id="55" name="Rectangle 59"/>
          <p:cNvSpPr>
            <a:spLocks noChangeArrowheads="1"/>
          </p:cNvSpPr>
          <p:nvPr/>
        </p:nvSpPr>
        <p:spPr bwMode="auto">
          <a:xfrm>
            <a:off x="6208423" y="22808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id-ID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8474956" y="5460782"/>
            <a:ext cx="2390330" cy="1092220"/>
          </a:xfrm>
          <a:prstGeom prst="wedgeRectCallout">
            <a:avLst>
              <a:gd name="adj1" fmla="val -73473"/>
              <a:gd name="adj2" fmla="val -5426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Jalur Transportasi Data dan Instruksi</a:t>
            </a:r>
            <a:endParaRPr lang="id-ID" b="1" dirty="0"/>
          </a:p>
        </p:txBody>
      </p:sp>
      <p:sp>
        <p:nvSpPr>
          <p:cNvPr id="56" name="Rectangular Callout 55"/>
          <p:cNvSpPr/>
          <p:nvPr/>
        </p:nvSpPr>
        <p:spPr>
          <a:xfrm>
            <a:off x="1373158" y="4823191"/>
            <a:ext cx="4758459" cy="1678600"/>
          </a:xfrm>
          <a:prstGeom prst="wedgeRectCallout">
            <a:avLst>
              <a:gd name="adj1" fmla="val 57407"/>
              <a:gd name="adj2" fmla="val -636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/>
              <a:t>M</a:t>
            </a:r>
            <a:r>
              <a:rPr lang="id-ID" b="1" dirty="0" smtClean="0"/>
              <a:t>engirimkan </a:t>
            </a:r>
            <a:r>
              <a:rPr lang="id-ID" b="1" dirty="0"/>
              <a:t>signal sebagai pemberitahuan akan dikirimkan suatu informasi atau telah diterimanya informasi yang akan dikirimkan dari satu alat ke alat yang lain.</a:t>
            </a:r>
          </a:p>
        </p:txBody>
      </p:sp>
      <p:sp>
        <p:nvSpPr>
          <p:cNvPr id="57" name="Rectangular Callout 56"/>
          <p:cNvSpPr/>
          <p:nvPr/>
        </p:nvSpPr>
        <p:spPr>
          <a:xfrm>
            <a:off x="7757855" y="559017"/>
            <a:ext cx="3439476" cy="1189919"/>
          </a:xfrm>
          <a:prstGeom prst="wedgeRectCallout">
            <a:avLst>
              <a:gd name="adj1" fmla="val -58940"/>
              <a:gd name="adj2" fmla="val 2988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Jalur transportasi </a:t>
            </a:r>
            <a:r>
              <a:rPr lang="id-ID" b="1" dirty="0"/>
              <a:t>alamat di main memory untuk data atau instruksi yang akan diambil atau akan direkamkan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67636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 animBg="1"/>
      <p:bldP spid="5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5039" y="2040379"/>
            <a:ext cx="12034420" cy="4896909"/>
          </a:xfrm>
        </p:spPr>
        <p:txBody>
          <a:bodyPr>
            <a:normAutofit/>
          </a:bodyPr>
          <a:lstStyle/>
          <a:p>
            <a:r>
              <a:rPr lang="id-ID" sz="6600" dirty="0" smtClean="0"/>
              <a:t>Pemrosesan Instruksi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31700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9457438"/>
              </p:ext>
            </p:extLst>
          </p:nvPr>
        </p:nvGraphicFramePr>
        <p:xfrm>
          <a:off x="2196331" y="2016498"/>
          <a:ext cx="9871075" cy="4680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6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Pemrosesan Instruksi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id-ID" b="1" dirty="0"/>
              <a:t>INSTRUCTION </a:t>
            </a:r>
            <a:r>
              <a:rPr lang="id-ID" b="1" dirty="0" smtClean="0"/>
              <a:t>FETCH</a:t>
            </a:r>
          </a:p>
          <a:p>
            <a:pPr lvl="1" algn="just">
              <a:lnSpc>
                <a:spcPct val="150000"/>
              </a:lnSpc>
            </a:pPr>
            <a:r>
              <a:rPr lang="id-ID" dirty="0" smtClean="0"/>
              <a:t>Proses CPU mengambil/membawa/menjemput Instruksi dari main memory ke CPU</a:t>
            </a:r>
            <a:endParaRPr lang="id-ID" dirty="0"/>
          </a:p>
          <a:p>
            <a:pPr>
              <a:lnSpc>
                <a:spcPct val="150000"/>
              </a:lnSpc>
            </a:pPr>
            <a:r>
              <a:rPr lang="id-ID" b="1" dirty="0"/>
              <a:t>INSTRUCTION </a:t>
            </a:r>
            <a:r>
              <a:rPr lang="id-ID" b="1" dirty="0" smtClean="0"/>
              <a:t>EXECUTE</a:t>
            </a:r>
          </a:p>
          <a:p>
            <a:pPr lvl="1" algn="just">
              <a:lnSpc>
                <a:spcPct val="150000"/>
              </a:lnSpc>
            </a:pPr>
            <a:r>
              <a:rPr lang="id-ID" dirty="0" smtClean="0"/>
              <a:t>Proses CPU untuk mengerjakan instruksi yang sudah dijemput dari main memory dan sudah berada di IR Register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87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6" t="31034" r="23482" b="17241"/>
          <a:stretch/>
        </p:blipFill>
        <p:spPr bwMode="auto">
          <a:xfrm>
            <a:off x="1116211" y="2118559"/>
            <a:ext cx="10153127" cy="43846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82695" y="681835"/>
            <a:ext cx="3602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400" b="1" dirty="0"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CYCLE TIME</a:t>
            </a:r>
          </a:p>
        </p:txBody>
      </p:sp>
    </p:spTree>
    <p:extLst>
      <p:ext uri="{BB962C8B-B14F-4D97-AF65-F5344CB8AC3E}">
        <p14:creationId xmlns:p14="http://schemas.microsoft.com/office/powerpoint/2010/main" val="90644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5039" y="2040379"/>
            <a:ext cx="12034420" cy="4896909"/>
          </a:xfrm>
        </p:spPr>
        <p:txBody>
          <a:bodyPr>
            <a:normAutofit/>
          </a:bodyPr>
          <a:lstStyle/>
          <a:p>
            <a:r>
              <a:rPr lang="id-ID" sz="6600" dirty="0" smtClean="0"/>
              <a:t>ALAT OUTPUT</a:t>
            </a:r>
          </a:p>
          <a:p>
            <a:endParaRPr lang="id-ID" sz="6600" dirty="0" smtClean="0"/>
          </a:p>
        </p:txBody>
      </p:sp>
    </p:spTree>
    <p:extLst>
      <p:ext uri="{BB962C8B-B14F-4D97-AF65-F5344CB8AC3E}">
        <p14:creationId xmlns:p14="http://schemas.microsoft.com/office/powerpoint/2010/main" val="115456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610019"/>
              </p:ext>
            </p:extLst>
          </p:nvPr>
        </p:nvGraphicFramePr>
        <p:xfrm>
          <a:off x="1404243" y="1859334"/>
          <a:ext cx="10585176" cy="476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11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erima kasi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7" y="324093"/>
            <a:ext cx="12277452" cy="68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8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Non Intelligent Terminal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smtClean="0"/>
              <a:t>h</a:t>
            </a:r>
            <a:r>
              <a:rPr lang="id-ID" dirty="0" smtClean="0"/>
              <a:t>anya sebagai alat input dan output saja</a:t>
            </a:r>
            <a:endParaRPr lang="id-ID" dirty="0"/>
          </a:p>
          <a:p>
            <a:pPr lvl="0" algn="just"/>
            <a:r>
              <a:rPr lang="en-US" dirty="0"/>
              <a:t>Terminal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diprogram</a:t>
            </a:r>
            <a:r>
              <a:rPr lang="en-US" dirty="0"/>
              <a:t> &amp;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processor</a:t>
            </a:r>
            <a:endParaRPr lang="id-ID" dirty="0"/>
          </a:p>
          <a:p>
            <a:pPr lvl="0" algn="just"/>
            <a:r>
              <a:rPr lang="en-US" dirty="0" err="1"/>
              <a:t>Contoh</a:t>
            </a:r>
            <a:r>
              <a:rPr lang="en-US" dirty="0"/>
              <a:t> : </a:t>
            </a:r>
            <a:r>
              <a:rPr lang="en-US" dirty="0" err="1"/>
              <a:t>teleprinter</a:t>
            </a:r>
            <a:r>
              <a:rPr lang="en-US" dirty="0"/>
              <a:t> terminal, </a:t>
            </a:r>
            <a:r>
              <a:rPr lang="en-US" dirty="0" err="1"/>
              <a:t>yaitu</a:t>
            </a:r>
            <a:r>
              <a:rPr lang="en-US" dirty="0"/>
              <a:t> terminal yang </a:t>
            </a:r>
            <a:r>
              <a:rPr lang="en-US" dirty="0" err="1"/>
              <a:t>mempunyai</a:t>
            </a:r>
            <a:r>
              <a:rPr lang="en-US" dirty="0"/>
              <a:t> keyboard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data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pencetak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(</a:t>
            </a:r>
            <a:r>
              <a:rPr lang="en-US" dirty="0" err="1"/>
              <a:t>contoh</a:t>
            </a:r>
            <a:r>
              <a:rPr lang="en-US" dirty="0"/>
              <a:t> :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tik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IBM).</a:t>
            </a:r>
            <a:endParaRPr lang="id-ID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5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42" y="2514953"/>
            <a:ext cx="3636079" cy="185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347" y="1988706"/>
            <a:ext cx="4165242" cy="476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2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Smart Terminal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i="1" dirty="0"/>
              <a:t>microprocessor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i="1" dirty="0"/>
              <a:t>internal memory</a:t>
            </a:r>
            <a:r>
              <a:rPr lang="en-US" dirty="0"/>
              <a:t> </a:t>
            </a:r>
            <a:r>
              <a:rPr lang="en-US" dirty="0" err="1"/>
              <a:t>didalamnya</a:t>
            </a:r>
            <a:endParaRPr lang="id-ID" dirty="0"/>
          </a:p>
          <a:p>
            <a:pPr lvl="0" algn="just"/>
            <a:r>
              <a:rPr lang="en-US" dirty="0"/>
              <a:t>Input yang </a:t>
            </a:r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dikoreksi</a:t>
            </a:r>
            <a:r>
              <a:rPr lang="en-US" dirty="0"/>
              <a:t> </a:t>
            </a:r>
            <a:r>
              <a:rPr lang="en-US" dirty="0" err="1"/>
              <a:t>kembali</a:t>
            </a:r>
            <a:endParaRPr lang="id-ID" dirty="0"/>
          </a:p>
          <a:p>
            <a:pPr lvl="0" algn="just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diprogram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pemakai</a:t>
            </a:r>
            <a:endParaRPr lang="id-ID" dirty="0"/>
          </a:p>
          <a:p>
            <a:pPr lvl="0" algn="just"/>
            <a:r>
              <a:rPr lang="en-US" dirty="0" err="1"/>
              <a:t>Contoh</a:t>
            </a:r>
            <a:r>
              <a:rPr lang="en-US" dirty="0"/>
              <a:t> : </a:t>
            </a:r>
            <a:r>
              <a:rPr lang="en-US" dirty="0" err="1"/>
              <a:t>kalkulator</a:t>
            </a:r>
            <a:endParaRPr lang="id-ID" dirty="0"/>
          </a:p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61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026" name="Picture 2" descr="https://encrypted-tbn2.gstatic.com/images?q=tbn:ANd9GcTFeTcjsimHlOsKkiZ0rT1sYqKeQKZFmTfsVjq7esRDxyLE2iV2oF6eHU33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91" y="1744551"/>
            <a:ext cx="5540051" cy="424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6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Pro_TechnologyTi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DD80FE-421B-4B96-8B15-1459F021BD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</TotalTime>
  <Words>1275</Words>
  <Application>Microsoft Office PowerPoint</Application>
  <PresentationFormat>Custom</PresentationFormat>
  <Paragraphs>234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PresentationPro_TechnologyTiles</vt:lpstr>
      <vt:lpstr>Alat Input, Proses &amp; Output</vt:lpstr>
      <vt:lpstr>PowerPoint Presentation</vt:lpstr>
      <vt:lpstr>Jenis Input</vt:lpstr>
      <vt:lpstr>Terminal</vt:lpstr>
      <vt:lpstr>Alat – alat Input (3)</vt:lpstr>
      <vt:lpstr>Non Intelligent Terminal</vt:lpstr>
      <vt:lpstr>PowerPoint Presentation</vt:lpstr>
      <vt:lpstr>Smart Terminal</vt:lpstr>
      <vt:lpstr>PowerPoint Presentation</vt:lpstr>
      <vt:lpstr>Intelligent Terminal</vt:lpstr>
      <vt:lpstr>Contoh Terminal</vt:lpstr>
      <vt:lpstr>Contoh Terminal (2)</vt:lpstr>
      <vt:lpstr>Jenis Alat Input</vt:lpstr>
      <vt:lpstr>Alat Input Langsung</vt:lpstr>
      <vt:lpstr>Keyboard</vt:lpstr>
      <vt:lpstr>Pointing Device</vt:lpstr>
      <vt:lpstr>Mouse</vt:lpstr>
      <vt:lpstr>Touch Screen</vt:lpstr>
      <vt:lpstr>Light Pen</vt:lpstr>
      <vt:lpstr>Digitizer Graphics Tablets</vt:lpstr>
      <vt:lpstr>Scanner</vt:lpstr>
      <vt:lpstr> Magnetic Ink Character Recognition </vt:lpstr>
      <vt:lpstr>Optical Data Reader</vt:lpstr>
      <vt:lpstr>OCR Reader </vt:lpstr>
      <vt:lpstr>OMR Reader</vt:lpstr>
      <vt:lpstr>Alat Input Tidak Langsung</vt:lpstr>
      <vt:lpstr>Key to Card /Key Punch</vt:lpstr>
      <vt:lpstr>Key to Tape</vt:lpstr>
      <vt:lpstr>Key to Disk</vt:lpstr>
      <vt:lpstr>PowerPoint Presentation</vt:lpstr>
      <vt:lpstr>Alat Pemroses</vt:lpstr>
      <vt:lpstr>PowerPoint Presentation</vt:lpstr>
      <vt:lpstr>PowerPoint Presentation</vt:lpstr>
      <vt:lpstr>CPU</vt:lpstr>
      <vt:lpstr>Fungsi CPU</vt:lpstr>
      <vt:lpstr>Bagian CPU</vt:lpstr>
      <vt:lpstr>Control Unit</vt:lpstr>
      <vt:lpstr>Arithmetic and Logic Unit</vt:lpstr>
      <vt:lpstr>Macam – macam Ingatan</vt:lpstr>
      <vt:lpstr>PowerPoint Presentation</vt:lpstr>
      <vt:lpstr>Register</vt:lpstr>
      <vt:lpstr>PowerPoint Presentation</vt:lpstr>
      <vt:lpstr>Jenis Register berhubungan dengan Instruksi</vt:lpstr>
      <vt:lpstr>Jenis Register yang berhubungan dengan data yang diproses</vt:lpstr>
      <vt:lpstr>Jenis Register sebagai jembatan antara CPU dan Main Memory</vt:lpstr>
      <vt:lpstr>PowerPoint Presentation</vt:lpstr>
      <vt:lpstr>Main Memory</vt:lpstr>
      <vt:lpstr>RAM</vt:lpstr>
      <vt:lpstr>ROM</vt:lpstr>
      <vt:lpstr>PowerPoint Presentation</vt:lpstr>
      <vt:lpstr>Hubungan antara CPU dengan Main Memory dan alat-alat I/O</vt:lpstr>
      <vt:lpstr>PowerPoint Presentation</vt:lpstr>
      <vt:lpstr>PowerPoint Presentation</vt:lpstr>
      <vt:lpstr>PowerPoint Presentation</vt:lpstr>
      <vt:lpstr>Pemrosesan Instruksi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Rani Susanto</cp:lastModifiedBy>
  <cp:revision>77</cp:revision>
  <dcterms:created xsi:type="dcterms:W3CDTF">2011-10-13T05:44:55Z</dcterms:created>
  <dcterms:modified xsi:type="dcterms:W3CDTF">2016-10-12T14:29:47Z</dcterms:modified>
  <cp:category>2010 technology computers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TC018813459991</vt:lpwstr>
  </property>
</Properties>
</file>